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4"/>
  </p:notesMasterIdLst>
  <p:handoutMasterIdLst>
    <p:handoutMasterId r:id="rId15"/>
  </p:handoutMasterIdLst>
  <p:sldIdLst>
    <p:sldId id="256" r:id="rId5"/>
    <p:sldId id="258" r:id="rId6"/>
    <p:sldId id="280" r:id="rId7"/>
    <p:sldId id="275" r:id="rId8"/>
    <p:sldId id="276" r:id="rId9"/>
    <p:sldId id="277" r:id="rId10"/>
    <p:sldId id="260" r:id="rId11"/>
    <p:sldId id="278" r:id="rId12"/>
    <p:sldId id="27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592A75-0721-49ED-922B-4DC988CA827F}" v="12" dt="2025-04-16T04:48:58.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5033" autoAdjust="0"/>
  </p:normalViewPr>
  <p:slideViewPr>
    <p:cSldViewPr snapToGrid="0" snapToObjects="1">
      <p:cViewPr varScale="1">
        <p:scale>
          <a:sx n="105" d="100"/>
          <a:sy n="105" d="100"/>
        </p:scale>
        <p:origin x="834" y="10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bydd mfrf-" userId="73ebdcb88384168a" providerId="LiveId" clId="{10592A75-0721-49ED-922B-4DC988CA827F}"/>
    <pc:docChg chg="undo custSel addSld modSld sldOrd">
      <pc:chgData name="dbydd mfrf-" userId="73ebdcb88384168a" providerId="LiveId" clId="{10592A75-0721-49ED-922B-4DC988CA827F}" dt="2025-04-16T04:57:42.912" v="816" actId="20577"/>
      <pc:docMkLst>
        <pc:docMk/>
      </pc:docMkLst>
      <pc:sldChg chg="modSp mod">
        <pc:chgData name="dbydd mfrf-" userId="73ebdcb88384168a" providerId="LiveId" clId="{10592A75-0721-49ED-922B-4DC988CA827F}" dt="2025-04-16T04:42:10.072" v="0"/>
        <pc:sldMkLst>
          <pc:docMk/>
          <pc:sldMk cId="3417721485" sldId="256"/>
        </pc:sldMkLst>
        <pc:spChg chg="mod">
          <ac:chgData name="dbydd mfrf-" userId="73ebdcb88384168a" providerId="LiveId" clId="{10592A75-0721-49ED-922B-4DC988CA827F}" dt="2025-04-16T04:42:10.072" v="0"/>
          <ac:spMkLst>
            <pc:docMk/>
            <pc:sldMk cId="3417721485" sldId="256"/>
            <ac:spMk id="2" creationId="{340C7600-5BA8-4A54-887F-74AF87750A31}"/>
          </ac:spMkLst>
        </pc:spChg>
      </pc:sldChg>
      <pc:sldChg chg="delSp modSp mod">
        <pc:chgData name="dbydd mfrf-" userId="73ebdcb88384168a" providerId="LiveId" clId="{10592A75-0721-49ED-922B-4DC988CA827F}" dt="2025-04-16T04:42:50.342" v="17" actId="1076"/>
        <pc:sldMkLst>
          <pc:docMk/>
          <pc:sldMk cId="2913824905" sldId="258"/>
        </pc:sldMkLst>
        <pc:spChg chg="mod">
          <ac:chgData name="dbydd mfrf-" userId="73ebdcb88384168a" providerId="LiveId" clId="{10592A75-0721-49ED-922B-4DC988CA827F}" dt="2025-04-16T04:42:26.236" v="6" actId="207"/>
          <ac:spMkLst>
            <pc:docMk/>
            <pc:sldMk cId="2913824905" sldId="258"/>
            <ac:spMk id="6" creationId="{07B9A094-0E48-1AA2-B461-191D8DBBD0EB}"/>
          </ac:spMkLst>
        </pc:spChg>
        <pc:spChg chg="del">
          <ac:chgData name="dbydd mfrf-" userId="73ebdcb88384168a" providerId="LiveId" clId="{10592A75-0721-49ED-922B-4DC988CA827F}" dt="2025-04-16T04:42:32.792" v="11" actId="478"/>
          <ac:spMkLst>
            <pc:docMk/>
            <pc:sldMk cId="2913824905" sldId="258"/>
            <ac:spMk id="22" creationId="{0CD8315D-B060-E2C7-2695-443782D0376C}"/>
          </ac:spMkLst>
        </pc:spChg>
        <pc:picChg chg="del">
          <ac:chgData name="dbydd mfrf-" userId="73ebdcb88384168a" providerId="LiveId" clId="{10592A75-0721-49ED-922B-4DC988CA827F}" dt="2025-04-16T04:42:13.309" v="1" actId="478"/>
          <ac:picMkLst>
            <pc:docMk/>
            <pc:sldMk cId="2913824905" sldId="258"/>
            <ac:picMk id="9" creationId="{63461D4B-F5DB-E83D-BC15-BE7906590D07}"/>
          </ac:picMkLst>
        </pc:picChg>
        <pc:picChg chg="mod">
          <ac:chgData name="dbydd mfrf-" userId="73ebdcb88384168a" providerId="LiveId" clId="{10592A75-0721-49ED-922B-4DC988CA827F}" dt="2025-04-16T04:42:50.342" v="17" actId="1076"/>
          <ac:picMkLst>
            <pc:docMk/>
            <pc:sldMk cId="2913824905" sldId="258"/>
            <ac:picMk id="11" creationId="{A219F902-D081-67BB-6C4D-44BFBD28B5D6}"/>
          </ac:picMkLst>
        </pc:picChg>
        <pc:picChg chg="mod">
          <ac:chgData name="dbydd mfrf-" userId="73ebdcb88384168a" providerId="LiveId" clId="{10592A75-0721-49ED-922B-4DC988CA827F}" dt="2025-04-16T04:42:44.865" v="15" actId="1076"/>
          <ac:picMkLst>
            <pc:docMk/>
            <pc:sldMk cId="2913824905" sldId="258"/>
            <ac:picMk id="13" creationId="{E901CEA5-7BB5-F61D-03E2-2A1CF2B8E176}"/>
          </ac:picMkLst>
        </pc:picChg>
        <pc:picChg chg="mod">
          <ac:chgData name="dbydd mfrf-" userId="73ebdcb88384168a" providerId="LiveId" clId="{10592A75-0721-49ED-922B-4DC988CA827F}" dt="2025-04-16T04:42:36.452" v="13" actId="1076"/>
          <ac:picMkLst>
            <pc:docMk/>
            <pc:sldMk cId="2913824905" sldId="258"/>
            <ac:picMk id="17" creationId="{3C7E7C30-3645-0AAD-9519-B4495B1AAC73}"/>
          </ac:picMkLst>
        </pc:picChg>
        <pc:picChg chg="del">
          <ac:chgData name="dbydd mfrf-" userId="73ebdcb88384168a" providerId="LiveId" clId="{10592A75-0721-49ED-922B-4DC988CA827F}" dt="2025-04-16T04:42:31.713" v="10" actId="478"/>
          <ac:picMkLst>
            <pc:docMk/>
            <pc:sldMk cId="2913824905" sldId="258"/>
            <ac:picMk id="21" creationId="{9BC44463-6519-E093-5F59-4EA99EA9333C}"/>
          </ac:picMkLst>
        </pc:picChg>
      </pc:sldChg>
      <pc:sldChg chg="addSp modSp mod">
        <pc:chgData name="dbydd mfrf-" userId="73ebdcb88384168a" providerId="LiveId" clId="{10592A75-0721-49ED-922B-4DC988CA827F}" dt="2025-04-16T04:45:50.534" v="62" actId="1076"/>
        <pc:sldMkLst>
          <pc:docMk/>
          <pc:sldMk cId="1429390259" sldId="260"/>
        </pc:sldMkLst>
        <pc:spChg chg="mod">
          <ac:chgData name="dbydd mfrf-" userId="73ebdcb88384168a" providerId="LiveId" clId="{10592A75-0721-49ED-922B-4DC988CA827F}" dt="2025-04-16T04:45:46.253" v="60" actId="20577"/>
          <ac:spMkLst>
            <pc:docMk/>
            <pc:sldMk cId="1429390259" sldId="260"/>
            <ac:spMk id="4" creationId="{3A35ECB7-581E-5969-FE14-4B1EDF9E66E1}"/>
          </ac:spMkLst>
        </pc:spChg>
        <pc:spChg chg="mod">
          <ac:chgData name="dbydd mfrf-" userId="73ebdcb88384168a" providerId="LiveId" clId="{10592A75-0721-49ED-922B-4DC988CA827F}" dt="2025-04-16T04:45:49.589" v="61" actId="1076"/>
          <ac:spMkLst>
            <pc:docMk/>
            <pc:sldMk cId="1429390259" sldId="260"/>
            <ac:spMk id="8" creationId="{D5D62120-2377-D812-1D67-B6BA6E82694D}"/>
          </ac:spMkLst>
        </pc:spChg>
        <pc:grpChg chg="mod">
          <ac:chgData name="dbydd mfrf-" userId="73ebdcb88384168a" providerId="LiveId" clId="{10592A75-0721-49ED-922B-4DC988CA827F}" dt="2025-04-16T04:45:49.589" v="61" actId="1076"/>
          <ac:grpSpMkLst>
            <pc:docMk/>
            <pc:sldMk cId="1429390259" sldId="260"/>
            <ac:grpSpMk id="9" creationId="{5EC21F26-66A1-3D3A-ADDF-DAC251820EAD}"/>
          </ac:grpSpMkLst>
        </pc:grpChg>
        <pc:picChg chg="add mod">
          <ac:chgData name="dbydd mfrf-" userId="73ebdcb88384168a" providerId="LiveId" clId="{10592A75-0721-49ED-922B-4DC988CA827F}" dt="2025-04-16T04:45:50.534" v="62" actId="1076"/>
          <ac:picMkLst>
            <pc:docMk/>
            <pc:sldMk cId="1429390259" sldId="260"/>
            <ac:picMk id="3" creationId="{58D97D95-AED2-9F15-1FD6-680FD90A4E17}"/>
          </ac:picMkLst>
        </pc:picChg>
        <pc:picChg chg="mod">
          <ac:chgData name="dbydd mfrf-" userId="73ebdcb88384168a" providerId="LiveId" clId="{10592A75-0721-49ED-922B-4DC988CA827F}" dt="2025-04-16T04:45:49.589" v="61" actId="1076"/>
          <ac:picMkLst>
            <pc:docMk/>
            <pc:sldMk cId="1429390259" sldId="260"/>
            <ac:picMk id="1026" creationId="{C8A23EB1-DF44-BCCF-F06D-BB45EDA4A8F1}"/>
          </ac:picMkLst>
        </pc:picChg>
      </pc:sldChg>
      <pc:sldChg chg="addSp delSp modSp mod">
        <pc:chgData name="dbydd mfrf-" userId="73ebdcb88384168a" providerId="LiveId" clId="{10592A75-0721-49ED-922B-4DC988CA827F}" dt="2025-04-16T04:47:39.391" v="131" actId="14100"/>
        <pc:sldMkLst>
          <pc:docMk/>
          <pc:sldMk cId="2939930866" sldId="274"/>
        </pc:sldMkLst>
        <pc:spChg chg="del mod">
          <ac:chgData name="dbydd mfrf-" userId="73ebdcb88384168a" providerId="LiveId" clId="{10592A75-0721-49ED-922B-4DC988CA827F}" dt="2025-04-16T04:47:32.004" v="117" actId="478"/>
          <ac:spMkLst>
            <pc:docMk/>
            <pc:sldMk cId="2939930866" sldId="274"/>
            <ac:spMk id="2" creationId="{D44BCB7C-A6FC-4118-9027-468ECFDE6455}"/>
          </ac:spMkLst>
        </pc:spChg>
        <pc:spChg chg="add mod">
          <ac:chgData name="dbydd mfrf-" userId="73ebdcb88384168a" providerId="LiveId" clId="{10592A75-0721-49ED-922B-4DC988CA827F}" dt="2025-04-16T04:47:39.391" v="131" actId="14100"/>
          <ac:spMkLst>
            <pc:docMk/>
            <pc:sldMk cId="2939930866" sldId="274"/>
            <ac:spMk id="4" creationId="{7327677C-4A6E-4096-30C8-E4B68252E8AB}"/>
          </ac:spMkLst>
        </pc:spChg>
        <pc:spChg chg="del">
          <ac:chgData name="dbydd mfrf-" userId="73ebdcb88384168a" providerId="LiveId" clId="{10592A75-0721-49ED-922B-4DC988CA827F}" dt="2025-04-16T04:47:28.131" v="114" actId="478"/>
          <ac:spMkLst>
            <pc:docMk/>
            <pc:sldMk cId="2939930866" sldId="274"/>
            <ac:spMk id="8" creationId="{209BAD68-2AE0-D019-8D47-C8B44BB7A756}"/>
          </ac:spMkLst>
        </pc:spChg>
        <pc:picChg chg="del">
          <ac:chgData name="dbydd mfrf-" userId="73ebdcb88384168a" providerId="LiveId" clId="{10592A75-0721-49ED-922B-4DC988CA827F}" dt="2025-04-16T04:47:29.774" v="116" actId="478"/>
          <ac:picMkLst>
            <pc:docMk/>
            <pc:sldMk cId="2939930866" sldId="274"/>
            <ac:picMk id="5" creationId="{20A520D0-11CF-4639-8537-F56A8A2FDCFD}"/>
          </ac:picMkLst>
        </pc:picChg>
      </pc:sldChg>
      <pc:sldChg chg="delSp modSp mod ord">
        <pc:chgData name="dbydd mfrf-" userId="73ebdcb88384168a" providerId="LiveId" clId="{10592A75-0721-49ED-922B-4DC988CA827F}" dt="2025-04-16T04:44:00.078" v="38"/>
        <pc:sldMkLst>
          <pc:docMk/>
          <pc:sldMk cId="2361212121" sldId="275"/>
        </pc:sldMkLst>
        <pc:spChg chg="mod">
          <ac:chgData name="dbydd mfrf-" userId="73ebdcb88384168a" providerId="LiveId" clId="{10592A75-0721-49ED-922B-4DC988CA827F}" dt="2025-04-16T04:43:49.775" v="34" actId="27636"/>
          <ac:spMkLst>
            <pc:docMk/>
            <pc:sldMk cId="2361212121" sldId="275"/>
            <ac:spMk id="2" creationId="{C6B6D13C-1189-775D-BD07-1483DC26DBCE}"/>
          </ac:spMkLst>
        </pc:spChg>
        <pc:spChg chg="mod">
          <ac:chgData name="dbydd mfrf-" userId="73ebdcb88384168a" providerId="LiveId" clId="{10592A75-0721-49ED-922B-4DC988CA827F}" dt="2025-04-16T04:44:00.078" v="38"/>
          <ac:spMkLst>
            <pc:docMk/>
            <pc:sldMk cId="2361212121" sldId="275"/>
            <ac:spMk id="4" creationId="{73050B24-C873-6E56-7BF3-708EC8405787}"/>
          </ac:spMkLst>
        </pc:spChg>
        <pc:spChg chg="del">
          <ac:chgData name="dbydd mfrf-" userId="73ebdcb88384168a" providerId="LiveId" clId="{10592A75-0721-49ED-922B-4DC988CA827F}" dt="2025-04-16T04:43:55.662" v="37" actId="478"/>
          <ac:spMkLst>
            <pc:docMk/>
            <pc:sldMk cId="2361212121" sldId="275"/>
            <ac:spMk id="12" creationId="{7FE3BBCC-215E-059F-9D64-ECF133869124}"/>
          </ac:spMkLst>
        </pc:spChg>
        <pc:picChg chg="mod">
          <ac:chgData name="dbydd mfrf-" userId="73ebdcb88384168a" providerId="LiveId" clId="{10592A75-0721-49ED-922B-4DC988CA827F}" dt="2025-04-16T04:43:53.134" v="35" actId="1076"/>
          <ac:picMkLst>
            <pc:docMk/>
            <pc:sldMk cId="2361212121" sldId="275"/>
            <ac:picMk id="9" creationId="{D39E3710-F23C-F35C-A736-93C42D4715E9}"/>
          </ac:picMkLst>
        </pc:picChg>
        <pc:picChg chg="del">
          <ac:chgData name="dbydd mfrf-" userId="73ebdcb88384168a" providerId="LiveId" clId="{10592A75-0721-49ED-922B-4DC988CA827F}" dt="2025-04-16T04:43:54.380" v="36" actId="478"/>
          <ac:picMkLst>
            <pc:docMk/>
            <pc:sldMk cId="2361212121" sldId="275"/>
            <ac:picMk id="11" creationId="{A808ACC7-6C61-8FFF-C7DB-0A6396133AF2}"/>
          </ac:picMkLst>
        </pc:picChg>
      </pc:sldChg>
      <pc:sldChg chg="delSp modSp mod ord">
        <pc:chgData name="dbydd mfrf-" userId="73ebdcb88384168a" providerId="LiveId" clId="{10592A75-0721-49ED-922B-4DC988CA827F}" dt="2025-04-16T04:44:14.830" v="43" actId="478"/>
        <pc:sldMkLst>
          <pc:docMk/>
          <pc:sldMk cId="125788975" sldId="276"/>
        </pc:sldMkLst>
        <pc:spChg chg="mod">
          <ac:chgData name="dbydd mfrf-" userId="73ebdcb88384168a" providerId="LiveId" clId="{10592A75-0721-49ED-922B-4DC988CA827F}" dt="2025-04-16T04:44:11.546" v="41" actId="20577"/>
          <ac:spMkLst>
            <pc:docMk/>
            <pc:sldMk cId="125788975" sldId="276"/>
            <ac:spMk id="2" creationId="{AAA8FF30-F03F-7AC6-33D6-3CFF885051E4}"/>
          </ac:spMkLst>
        </pc:spChg>
        <pc:spChg chg="del">
          <ac:chgData name="dbydd mfrf-" userId="73ebdcb88384168a" providerId="LiveId" clId="{10592A75-0721-49ED-922B-4DC988CA827F}" dt="2025-04-16T04:44:14.830" v="43" actId="478"/>
          <ac:spMkLst>
            <pc:docMk/>
            <pc:sldMk cId="125788975" sldId="276"/>
            <ac:spMk id="12" creationId="{4E5CF03C-6073-A65A-AFDE-F4CD367072EA}"/>
          </ac:spMkLst>
        </pc:spChg>
        <pc:picChg chg="del">
          <ac:chgData name="dbydd mfrf-" userId="73ebdcb88384168a" providerId="LiveId" clId="{10592A75-0721-49ED-922B-4DC988CA827F}" dt="2025-04-16T04:44:14.158" v="42" actId="478"/>
          <ac:picMkLst>
            <pc:docMk/>
            <pc:sldMk cId="125788975" sldId="276"/>
            <ac:picMk id="11" creationId="{5F8F2811-7FB1-FD6E-97C8-F33D09428964}"/>
          </ac:picMkLst>
        </pc:picChg>
      </pc:sldChg>
      <pc:sldChg chg="modSp mod ord">
        <pc:chgData name="dbydd mfrf-" userId="73ebdcb88384168a" providerId="LiveId" clId="{10592A75-0721-49ED-922B-4DC988CA827F}" dt="2025-04-16T04:45:04.160" v="47" actId="27636"/>
        <pc:sldMkLst>
          <pc:docMk/>
          <pc:sldMk cId="692695440" sldId="277"/>
        </pc:sldMkLst>
        <pc:spChg chg="mod">
          <ac:chgData name="dbydd mfrf-" userId="73ebdcb88384168a" providerId="LiveId" clId="{10592A75-0721-49ED-922B-4DC988CA827F}" dt="2025-04-16T04:45:04.160" v="47" actId="27636"/>
          <ac:spMkLst>
            <pc:docMk/>
            <pc:sldMk cId="692695440" sldId="277"/>
            <ac:spMk id="14" creationId="{7ADE1629-D3BD-6894-276B-7EDFFE8FF938}"/>
          </ac:spMkLst>
        </pc:spChg>
      </pc:sldChg>
      <pc:sldChg chg="addSp delSp modSp mod">
        <pc:chgData name="dbydd mfrf-" userId="73ebdcb88384168a" providerId="LiveId" clId="{10592A75-0721-49ED-922B-4DC988CA827F}" dt="2025-04-16T04:47:11.098" v="113" actId="478"/>
        <pc:sldMkLst>
          <pc:docMk/>
          <pc:sldMk cId="1364521810" sldId="278"/>
        </pc:sldMkLst>
        <pc:spChg chg="mod">
          <ac:chgData name="dbydd mfrf-" userId="73ebdcb88384168a" providerId="LiveId" clId="{10592A75-0721-49ED-922B-4DC988CA827F}" dt="2025-04-16T04:47:05.345" v="109" actId="27636"/>
          <ac:spMkLst>
            <pc:docMk/>
            <pc:sldMk cId="1364521810" sldId="278"/>
            <ac:spMk id="5" creationId="{6220C0E1-FA7D-AFE0-B87E-7EF8A1DD3E71}"/>
          </ac:spMkLst>
        </pc:spChg>
        <pc:spChg chg="del">
          <ac:chgData name="dbydd mfrf-" userId="73ebdcb88384168a" providerId="LiveId" clId="{10592A75-0721-49ED-922B-4DC988CA827F}" dt="2025-04-16T04:47:11.098" v="113" actId="478"/>
          <ac:spMkLst>
            <pc:docMk/>
            <pc:sldMk cId="1364521810" sldId="278"/>
            <ac:spMk id="9" creationId="{4CCC3B65-80A4-5CCB-420D-ABAEE70DCEF6}"/>
          </ac:spMkLst>
        </pc:spChg>
        <pc:picChg chg="del">
          <ac:chgData name="dbydd mfrf-" userId="73ebdcb88384168a" providerId="LiveId" clId="{10592A75-0721-49ED-922B-4DC988CA827F}" dt="2025-04-16T04:47:07.747" v="110" actId="478"/>
          <ac:picMkLst>
            <pc:docMk/>
            <pc:sldMk cId="1364521810" sldId="278"/>
            <ac:picMk id="11" creationId="{0C3937AE-0903-D8E5-133A-D407BE9C4FDB}"/>
          </ac:picMkLst>
        </pc:picChg>
        <pc:picChg chg="add del">
          <ac:chgData name="dbydd mfrf-" userId="73ebdcb88384168a" providerId="LiveId" clId="{10592A75-0721-49ED-922B-4DC988CA827F}" dt="2025-04-16T04:47:09.636" v="112" actId="478"/>
          <ac:picMkLst>
            <pc:docMk/>
            <pc:sldMk cId="1364521810" sldId="278"/>
            <ac:picMk id="14" creationId="{C7E262EA-8D6E-2902-EAD6-1A3ACA1FB6CE}"/>
          </ac:picMkLst>
        </pc:picChg>
      </pc:sldChg>
      <pc:sldChg chg="addSp delSp modSp mod">
        <pc:chgData name="dbydd mfrf-" userId="73ebdcb88384168a" providerId="LiveId" clId="{10592A75-0721-49ED-922B-4DC988CA827F}" dt="2025-04-16T04:46:48.684" v="107" actId="403"/>
        <pc:sldMkLst>
          <pc:docMk/>
          <pc:sldMk cId="1442939877" sldId="279"/>
        </pc:sldMkLst>
        <pc:spChg chg="mod">
          <ac:chgData name="dbydd mfrf-" userId="73ebdcb88384168a" providerId="LiveId" clId="{10592A75-0721-49ED-922B-4DC988CA827F}" dt="2025-04-16T04:46:18.993" v="91" actId="20577"/>
          <ac:spMkLst>
            <pc:docMk/>
            <pc:sldMk cId="1442939877" sldId="279"/>
            <ac:spMk id="2" creationId="{525CA86F-8110-FAA4-DD4F-3A54511BAD25}"/>
          </ac:spMkLst>
        </pc:spChg>
        <pc:spChg chg="del">
          <ac:chgData name="dbydd mfrf-" userId="73ebdcb88384168a" providerId="LiveId" clId="{10592A75-0721-49ED-922B-4DC988CA827F}" dt="2025-04-16T04:46:12.779" v="63" actId="478"/>
          <ac:spMkLst>
            <pc:docMk/>
            <pc:sldMk cId="1442939877" sldId="279"/>
            <ac:spMk id="3" creationId="{FB9AA5E3-13C2-985C-7F51-4917185BBC43}"/>
          </ac:spMkLst>
        </pc:spChg>
        <pc:spChg chg="mod">
          <ac:chgData name="dbydd mfrf-" userId="73ebdcb88384168a" providerId="LiveId" clId="{10592A75-0721-49ED-922B-4DC988CA827F}" dt="2025-04-16T04:46:48.684" v="107" actId="403"/>
          <ac:spMkLst>
            <pc:docMk/>
            <pc:sldMk cId="1442939877" sldId="279"/>
            <ac:spMk id="4" creationId="{500EA2B4-C385-0628-7E61-252F65FCB938}"/>
          </ac:spMkLst>
        </pc:spChg>
        <pc:spChg chg="del">
          <ac:chgData name="dbydd mfrf-" userId="73ebdcb88384168a" providerId="LiveId" clId="{10592A75-0721-49ED-922B-4DC988CA827F}" dt="2025-04-16T04:46:28.844" v="97" actId="478"/>
          <ac:spMkLst>
            <pc:docMk/>
            <pc:sldMk cId="1442939877" sldId="279"/>
            <ac:spMk id="6" creationId="{8C273A35-C9E5-2452-CCF5-3BC0CCDBEC9A}"/>
          </ac:spMkLst>
        </pc:spChg>
        <pc:spChg chg="del">
          <ac:chgData name="dbydd mfrf-" userId="73ebdcb88384168a" providerId="LiveId" clId="{10592A75-0721-49ED-922B-4DC988CA827F}" dt="2025-04-16T04:46:23.307" v="92" actId="478"/>
          <ac:spMkLst>
            <pc:docMk/>
            <pc:sldMk cId="1442939877" sldId="279"/>
            <ac:spMk id="14" creationId="{FA7B5A6B-01E4-6FED-E883-6C0A1E7ABBD2}"/>
          </ac:spMkLst>
        </pc:spChg>
        <pc:spChg chg="del">
          <ac:chgData name="dbydd mfrf-" userId="73ebdcb88384168a" providerId="LiveId" clId="{10592A75-0721-49ED-922B-4DC988CA827F}" dt="2025-04-16T04:46:24.094" v="93" actId="478"/>
          <ac:spMkLst>
            <pc:docMk/>
            <pc:sldMk cId="1442939877" sldId="279"/>
            <ac:spMk id="15" creationId="{D6D1F45B-A44A-40D1-CC82-FF52B1B713FB}"/>
          </ac:spMkLst>
        </pc:spChg>
        <pc:spChg chg="add del mod">
          <ac:chgData name="dbydd mfrf-" userId="73ebdcb88384168a" providerId="LiveId" clId="{10592A75-0721-49ED-922B-4DC988CA827F}" dt="2025-04-16T04:46:40.576" v="101" actId="1076"/>
          <ac:spMkLst>
            <pc:docMk/>
            <pc:sldMk cId="1442939877" sldId="279"/>
            <ac:spMk id="16" creationId="{06AA1653-52A8-2B38-FB55-EBD8D997565B}"/>
          </ac:spMkLst>
        </pc:spChg>
        <pc:picChg chg="mod">
          <ac:chgData name="dbydd mfrf-" userId="73ebdcb88384168a" providerId="LiveId" clId="{10592A75-0721-49ED-922B-4DC988CA827F}" dt="2025-04-16T04:46:37.162" v="100" actId="1076"/>
          <ac:picMkLst>
            <pc:docMk/>
            <pc:sldMk cId="1442939877" sldId="279"/>
            <ac:picMk id="5" creationId="{14668ADC-9085-AE0E-C834-E4F35A14996A}"/>
          </ac:picMkLst>
        </pc:picChg>
        <pc:picChg chg="mod">
          <ac:chgData name="dbydd mfrf-" userId="73ebdcb88384168a" providerId="LiveId" clId="{10592A75-0721-49ED-922B-4DC988CA827F}" dt="2025-04-16T04:46:35.821" v="99" actId="1076"/>
          <ac:picMkLst>
            <pc:docMk/>
            <pc:sldMk cId="1442939877" sldId="279"/>
            <ac:picMk id="7" creationId="{9B560CD9-74CB-E07C-418A-E47271C2AC77}"/>
          </ac:picMkLst>
        </pc:picChg>
        <pc:picChg chg="del">
          <ac:chgData name="dbydd mfrf-" userId="73ebdcb88384168a" providerId="LiveId" clId="{10592A75-0721-49ED-922B-4DC988CA827F}" dt="2025-04-16T04:46:28.235" v="96" actId="478"/>
          <ac:picMkLst>
            <pc:docMk/>
            <pc:sldMk cId="1442939877" sldId="279"/>
            <ac:picMk id="11" creationId="{23C120BE-183E-BF34-C785-DC1D432F3E61}"/>
          </ac:picMkLst>
        </pc:picChg>
      </pc:sldChg>
      <pc:sldChg chg="addSp modSp new mod">
        <pc:chgData name="dbydd mfrf-" userId="73ebdcb88384168a" providerId="LiveId" clId="{10592A75-0721-49ED-922B-4DC988CA827F}" dt="2025-04-16T04:43:34.959" v="28" actId="1076"/>
        <pc:sldMkLst>
          <pc:docMk/>
          <pc:sldMk cId="2854412464" sldId="280"/>
        </pc:sldMkLst>
        <pc:spChg chg="mod">
          <ac:chgData name="dbydd mfrf-" userId="73ebdcb88384168a" providerId="LiveId" clId="{10592A75-0721-49ED-922B-4DC988CA827F}" dt="2025-04-16T04:43:21.558" v="23" actId="1076"/>
          <ac:spMkLst>
            <pc:docMk/>
            <pc:sldMk cId="2854412464" sldId="280"/>
            <ac:spMk id="2" creationId="{9F5D47EC-C405-1D65-457C-ACAAA10BDDBA}"/>
          </ac:spMkLst>
        </pc:spChg>
        <pc:spChg chg="mod">
          <ac:chgData name="dbydd mfrf-" userId="73ebdcb88384168a" providerId="LiveId" clId="{10592A75-0721-49ED-922B-4DC988CA827F}" dt="2025-04-16T04:43:34.959" v="28" actId="1076"/>
          <ac:spMkLst>
            <pc:docMk/>
            <pc:sldMk cId="2854412464" sldId="280"/>
            <ac:spMk id="3" creationId="{524382CC-514A-CC15-088C-7266E581EE6C}"/>
          </ac:spMkLst>
        </pc:spChg>
        <pc:spChg chg="add mod">
          <ac:chgData name="dbydd mfrf-" userId="73ebdcb88384168a" providerId="LiveId" clId="{10592A75-0721-49ED-922B-4DC988CA827F}" dt="2025-04-16T04:43:25.603" v="25"/>
          <ac:spMkLst>
            <pc:docMk/>
            <pc:sldMk cId="2854412464" sldId="280"/>
            <ac:spMk id="4" creationId="{EAFCB71B-97A8-15D7-96D4-81EC83D28159}"/>
          </ac:spMkLst>
        </pc:spChg>
        <pc:picChg chg="add mod">
          <ac:chgData name="dbydd mfrf-" userId="73ebdcb88384168a" providerId="LiveId" clId="{10592A75-0721-49ED-922B-4DC988CA827F}" dt="2025-04-16T04:43:24.934" v="24"/>
          <ac:picMkLst>
            <pc:docMk/>
            <pc:sldMk cId="2854412464" sldId="280"/>
            <ac:picMk id="5" creationId="{10F67FEF-2401-B3A3-329C-2A3EB2B1E7FC}"/>
          </ac:picMkLst>
        </pc:picChg>
        <pc:picChg chg="add mod">
          <ac:chgData name="dbydd mfrf-" userId="73ebdcb88384168a" providerId="LiveId" clId="{10592A75-0721-49ED-922B-4DC988CA827F}" dt="2025-04-16T04:43:31.183" v="27" actId="1076"/>
          <ac:picMkLst>
            <pc:docMk/>
            <pc:sldMk cId="2854412464" sldId="280"/>
            <ac:picMk id="6" creationId="{D8855ECE-BF89-4C6C-B452-439088F26045}"/>
          </ac:picMkLst>
        </pc:picChg>
      </pc:sldChg>
      <pc:sldChg chg="addSp delSp modSp new mod">
        <pc:chgData name="dbydd mfrf-" userId="73ebdcb88384168a" providerId="LiveId" clId="{10592A75-0721-49ED-922B-4DC988CA827F}" dt="2025-04-16T04:49:03.755" v="156" actId="1076"/>
        <pc:sldMkLst>
          <pc:docMk/>
          <pc:sldMk cId="3350181080" sldId="281"/>
        </pc:sldMkLst>
        <pc:spChg chg="mod">
          <ac:chgData name="dbydd mfrf-" userId="73ebdcb88384168a" providerId="LiveId" clId="{10592A75-0721-49ED-922B-4DC988CA827F}" dt="2025-04-16T04:47:51.113" v="146" actId="14100"/>
          <ac:spMkLst>
            <pc:docMk/>
            <pc:sldMk cId="3350181080" sldId="281"/>
            <ac:spMk id="2" creationId="{D1CDF23B-F4F3-7154-C1B6-5FEFF947C322}"/>
          </ac:spMkLst>
        </pc:spChg>
        <pc:spChg chg="del mod">
          <ac:chgData name="dbydd mfrf-" userId="73ebdcb88384168a" providerId="LiveId" clId="{10592A75-0721-49ED-922B-4DC988CA827F}" dt="2025-04-16T04:48:51.981" v="148"/>
          <ac:spMkLst>
            <pc:docMk/>
            <pc:sldMk cId="3350181080" sldId="281"/>
            <ac:spMk id="3" creationId="{B4F98285-02E4-3CE0-192A-DC0A7287503B}"/>
          </ac:spMkLst>
        </pc:spChg>
        <pc:picChg chg="add mod">
          <ac:chgData name="dbydd mfrf-" userId="73ebdcb88384168a" providerId="LiveId" clId="{10592A75-0721-49ED-922B-4DC988CA827F}" dt="2025-04-16T04:48:54.198" v="151" actId="962"/>
          <ac:picMkLst>
            <pc:docMk/>
            <pc:sldMk cId="3350181080" sldId="281"/>
            <ac:picMk id="5" creationId="{0DD01913-15C3-61EE-1325-A62A6623543F}"/>
          </ac:picMkLst>
        </pc:picChg>
        <pc:picChg chg="add mod">
          <ac:chgData name="dbydd mfrf-" userId="73ebdcb88384168a" providerId="LiveId" clId="{10592A75-0721-49ED-922B-4DC988CA827F}" dt="2025-04-16T04:49:03.755" v="156" actId="1076"/>
          <ac:picMkLst>
            <pc:docMk/>
            <pc:sldMk cId="3350181080" sldId="281"/>
            <ac:picMk id="7" creationId="{C3A8E0B3-3667-A6E8-8CEA-BB41013FAFA3}"/>
          </ac:picMkLst>
        </pc:picChg>
      </pc:sldChg>
      <pc:sldChg chg="modSp new mod">
        <pc:chgData name="dbydd mfrf-" userId="73ebdcb88384168a" providerId="LiveId" clId="{10592A75-0721-49ED-922B-4DC988CA827F}" dt="2025-04-16T04:57:42.912" v="816" actId="20577"/>
        <pc:sldMkLst>
          <pc:docMk/>
          <pc:sldMk cId="2672999475" sldId="282"/>
        </pc:sldMkLst>
        <pc:spChg chg="mod">
          <ac:chgData name="dbydd mfrf-" userId="73ebdcb88384168a" providerId="LiveId" clId="{10592A75-0721-49ED-922B-4DC988CA827F}" dt="2025-04-16T04:49:14.636" v="174" actId="14100"/>
          <ac:spMkLst>
            <pc:docMk/>
            <pc:sldMk cId="2672999475" sldId="282"/>
            <ac:spMk id="2" creationId="{17202E32-4F33-28A4-8E9B-53FBF3FEE004}"/>
          </ac:spMkLst>
        </pc:spChg>
        <pc:spChg chg="mod">
          <ac:chgData name="dbydd mfrf-" userId="73ebdcb88384168a" providerId="LiveId" clId="{10592A75-0721-49ED-922B-4DC988CA827F}" dt="2025-04-16T04:57:42.912" v="816" actId="20577"/>
          <ac:spMkLst>
            <pc:docMk/>
            <pc:sldMk cId="2672999475" sldId="282"/>
            <ac:spMk id="3" creationId="{E13A1007-8073-E90E-F4F0-A96606A49560}"/>
          </ac:spMkLst>
        </pc:spChg>
      </pc:sldChg>
    </pc:docChg>
  </pc:docChgLst>
  <pc:docChgLst>
    <pc:chgData name="dbydd mfrf-" userId="73ebdcb88384168a" providerId="LiveId" clId="{04AF24DA-FC24-45A3-9F9B-678CC9B6C650}"/>
    <pc:docChg chg="undo custSel addSld delSld modSld">
      <pc:chgData name="dbydd mfrf-" userId="73ebdcb88384168a" providerId="LiveId" clId="{04AF24DA-FC24-45A3-9F9B-678CC9B6C650}" dt="2025-04-12T05:01:09.517" v="6167" actId="14100"/>
      <pc:docMkLst>
        <pc:docMk/>
      </pc:docMkLst>
      <pc:sldChg chg="modSp mod">
        <pc:chgData name="dbydd mfrf-" userId="73ebdcb88384168a" providerId="LiveId" clId="{04AF24DA-FC24-45A3-9F9B-678CC9B6C650}" dt="2025-04-10T12:16:25.665" v="5" actId="20577"/>
        <pc:sldMkLst>
          <pc:docMk/>
          <pc:sldMk cId="3417721485" sldId="256"/>
        </pc:sldMkLst>
        <pc:spChg chg="mod">
          <ac:chgData name="dbydd mfrf-" userId="73ebdcb88384168a" providerId="LiveId" clId="{04AF24DA-FC24-45A3-9F9B-678CC9B6C650}" dt="2025-04-10T12:16:25.665" v="5" actId="20577"/>
          <ac:spMkLst>
            <pc:docMk/>
            <pc:sldMk cId="3417721485" sldId="256"/>
            <ac:spMk id="2" creationId="{340C7600-5BA8-4A54-887F-74AF87750A31}"/>
          </ac:spMkLst>
        </pc:spChg>
      </pc:sldChg>
      <pc:sldChg chg="addSp delSp modSp mod">
        <pc:chgData name="dbydd mfrf-" userId="73ebdcb88384168a" providerId="LiveId" clId="{04AF24DA-FC24-45A3-9F9B-678CC9B6C650}" dt="2025-04-10T14:00:03.498" v="5988" actId="20577"/>
        <pc:sldMkLst>
          <pc:docMk/>
          <pc:sldMk cId="2913824905" sldId="258"/>
        </pc:sldMkLst>
        <pc:spChg chg="mod">
          <ac:chgData name="dbydd mfrf-" userId="73ebdcb88384168a" providerId="LiveId" clId="{04AF24DA-FC24-45A3-9F9B-678CC9B6C650}" dt="2025-04-10T13:59:27.647" v="5974" actId="1076"/>
          <ac:spMkLst>
            <pc:docMk/>
            <pc:sldMk cId="2913824905" sldId="258"/>
            <ac:spMk id="2" creationId="{BE99F444-FCBD-B140-9C05-E443FA0805C4}"/>
          </ac:spMkLst>
        </pc:spChg>
        <pc:spChg chg="add mod">
          <ac:chgData name="dbydd mfrf-" userId="73ebdcb88384168a" providerId="LiveId" clId="{04AF24DA-FC24-45A3-9F9B-678CC9B6C650}" dt="2025-04-10T14:00:03.498" v="5988" actId="20577"/>
          <ac:spMkLst>
            <pc:docMk/>
            <pc:sldMk cId="2913824905" sldId="258"/>
            <ac:spMk id="6" creationId="{07B9A094-0E48-1AA2-B461-191D8DBBD0EB}"/>
          </ac:spMkLst>
        </pc:spChg>
        <pc:picChg chg="add mod">
          <ac:chgData name="dbydd mfrf-" userId="73ebdcb88384168a" providerId="LiveId" clId="{04AF24DA-FC24-45A3-9F9B-678CC9B6C650}" dt="2025-04-10T12:35:13.450" v="1160" actId="1076"/>
          <ac:picMkLst>
            <pc:docMk/>
            <pc:sldMk cId="2913824905" sldId="258"/>
            <ac:picMk id="11" creationId="{A219F902-D081-67BB-6C4D-44BFBD28B5D6}"/>
          </ac:picMkLst>
        </pc:picChg>
        <pc:picChg chg="add mod ord">
          <ac:chgData name="dbydd mfrf-" userId="73ebdcb88384168a" providerId="LiveId" clId="{04AF24DA-FC24-45A3-9F9B-678CC9B6C650}" dt="2025-04-10T12:29:27.843" v="584" actId="1076"/>
          <ac:picMkLst>
            <pc:docMk/>
            <pc:sldMk cId="2913824905" sldId="258"/>
            <ac:picMk id="13" creationId="{E901CEA5-7BB5-F61D-03E2-2A1CF2B8E176}"/>
          </ac:picMkLst>
        </pc:picChg>
        <pc:picChg chg="add mod ord">
          <ac:chgData name="dbydd mfrf-" userId="73ebdcb88384168a" providerId="LiveId" clId="{04AF24DA-FC24-45A3-9F9B-678CC9B6C650}" dt="2025-04-10T12:35:14.900" v="1162" actId="1076"/>
          <ac:picMkLst>
            <pc:docMk/>
            <pc:sldMk cId="2913824905" sldId="258"/>
            <ac:picMk id="17" creationId="{3C7E7C30-3645-0AAD-9519-B4495B1AAC73}"/>
          </ac:picMkLst>
        </pc:picChg>
      </pc:sldChg>
      <pc:sldChg chg="addSp delSp modSp mod">
        <pc:chgData name="dbydd mfrf-" userId="73ebdcb88384168a" providerId="LiveId" clId="{04AF24DA-FC24-45A3-9F9B-678CC9B6C650}" dt="2025-04-10T12:58:32.648" v="2089" actId="20577"/>
        <pc:sldMkLst>
          <pc:docMk/>
          <pc:sldMk cId="1429390259" sldId="260"/>
        </pc:sldMkLst>
        <pc:spChg chg="mod">
          <ac:chgData name="dbydd mfrf-" userId="73ebdcb88384168a" providerId="LiveId" clId="{04AF24DA-FC24-45A3-9F9B-678CC9B6C650}" dt="2025-04-10T12:38:53.244" v="1547" actId="14100"/>
          <ac:spMkLst>
            <pc:docMk/>
            <pc:sldMk cId="1429390259" sldId="260"/>
            <ac:spMk id="2" creationId="{F188652B-B439-4AB5-8773-417F1E05177E}"/>
          </ac:spMkLst>
        </pc:spChg>
        <pc:spChg chg="add mod">
          <ac:chgData name="dbydd mfrf-" userId="73ebdcb88384168a" providerId="LiveId" clId="{04AF24DA-FC24-45A3-9F9B-678CC9B6C650}" dt="2025-04-10T12:58:32.648" v="2089" actId="20577"/>
          <ac:spMkLst>
            <pc:docMk/>
            <pc:sldMk cId="1429390259" sldId="260"/>
            <ac:spMk id="4" creationId="{3A35ECB7-581E-5969-FE14-4B1EDF9E66E1}"/>
          </ac:spMkLst>
        </pc:spChg>
        <pc:spChg chg="add mod ord">
          <ac:chgData name="dbydd mfrf-" userId="73ebdcb88384168a" providerId="LiveId" clId="{04AF24DA-FC24-45A3-9F9B-678CC9B6C650}" dt="2025-04-10T12:58:21.355" v="2074" actId="14100"/>
          <ac:spMkLst>
            <pc:docMk/>
            <pc:sldMk cId="1429390259" sldId="260"/>
            <ac:spMk id="8" creationId="{D5D62120-2377-D812-1D67-B6BA6E82694D}"/>
          </ac:spMkLst>
        </pc:spChg>
        <pc:grpChg chg="add mod">
          <ac:chgData name="dbydd mfrf-" userId="73ebdcb88384168a" providerId="LiveId" clId="{04AF24DA-FC24-45A3-9F9B-678CC9B6C650}" dt="2025-04-10T12:58:21.355" v="2074" actId="14100"/>
          <ac:grpSpMkLst>
            <pc:docMk/>
            <pc:sldMk cId="1429390259" sldId="260"/>
            <ac:grpSpMk id="9" creationId="{5EC21F26-66A1-3D3A-ADDF-DAC251820EAD}"/>
          </ac:grpSpMkLst>
        </pc:grpChg>
        <pc:picChg chg="add mod">
          <ac:chgData name="dbydd mfrf-" userId="73ebdcb88384168a" providerId="LiveId" clId="{04AF24DA-FC24-45A3-9F9B-678CC9B6C650}" dt="2025-04-10T12:58:21.355" v="2074" actId="14100"/>
          <ac:picMkLst>
            <pc:docMk/>
            <pc:sldMk cId="1429390259" sldId="260"/>
            <ac:picMk id="1026" creationId="{C8A23EB1-DF44-BCCF-F06D-BB45EDA4A8F1}"/>
          </ac:picMkLst>
        </pc:picChg>
      </pc:sldChg>
      <pc:sldChg chg="del">
        <pc:chgData name="dbydd mfrf-" userId="73ebdcb88384168a" providerId="LiveId" clId="{04AF24DA-FC24-45A3-9F9B-678CC9B6C650}" dt="2025-04-10T12:43:18.696" v="1661" actId="47"/>
        <pc:sldMkLst>
          <pc:docMk/>
          <pc:sldMk cId="1974828406" sldId="264"/>
        </pc:sldMkLst>
      </pc:sldChg>
      <pc:sldChg chg="addSp delSp modSp mod">
        <pc:chgData name="dbydd mfrf-" userId="73ebdcb88384168a" providerId="LiveId" clId="{04AF24DA-FC24-45A3-9F9B-678CC9B6C650}" dt="2025-04-10T13:57:16.373" v="5896" actId="20577"/>
        <pc:sldMkLst>
          <pc:docMk/>
          <pc:sldMk cId="2939930866" sldId="274"/>
        </pc:sldMkLst>
      </pc:sldChg>
      <pc:sldChg chg="addSp delSp modSp add mod">
        <pc:chgData name="dbydd mfrf-" userId="73ebdcb88384168a" providerId="LiveId" clId="{04AF24DA-FC24-45A3-9F9B-678CC9B6C650}" dt="2025-04-10T13:51:22.305" v="5572" actId="20577"/>
        <pc:sldMkLst>
          <pc:docMk/>
          <pc:sldMk cId="2361212121" sldId="275"/>
        </pc:sldMkLst>
        <pc:spChg chg="mod">
          <ac:chgData name="dbydd mfrf-" userId="73ebdcb88384168a" providerId="LiveId" clId="{04AF24DA-FC24-45A3-9F9B-678CC9B6C650}" dt="2025-04-10T12:48:51.064" v="1843" actId="14100"/>
          <ac:spMkLst>
            <pc:docMk/>
            <pc:sldMk cId="2361212121" sldId="275"/>
            <ac:spMk id="2" creationId="{C6B6D13C-1189-775D-BD07-1483DC26DBCE}"/>
          </ac:spMkLst>
        </pc:spChg>
        <pc:spChg chg="mod">
          <ac:chgData name="dbydd mfrf-" userId="73ebdcb88384168a" providerId="LiveId" clId="{04AF24DA-FC24-45A3-9F9B-678CC9B6C650}" dt="2025-04-10T13:51:22.305" v="5572" actId="20577"/>
          <ac:spMkLst>
            <pc:docMk/>
            <pc:sldMk cId="2361212121" sldId="275"/>
            <ac:spMk id="4" creationId="{73050B24-C873-6E56-7BF3-708EC8405787}"/>
          </ac:spMkLst>
        </pc:spChg>
        <pc:picChg chg="add mod">
          <ac:chgData name="dbydd mfrf-" userId="73ebdcb88384168a" providerId="LiveId" clId="{04AF24DA-FC24-45A3-9F9B-678CC9B6C650}" dt="2025-04-10T12:53:11.380" v="1851" actId="1076"/>
          <ac:picMkLst>
            <pc:docMk/>
            <pc:sldMk cId="2361212121" sldId="275"/>
            <ac:picMk id="5" creationId="{10171C22-2C0A-90F5-513F-AE03D8B88C2F}"/>
          </ac:picMkLst>
        </pc:picChg>
        <pc:picChg chg="add mod">
          <ac:chgData name="dbydd mfrf-" userId="73ebdcb88384168a" providerId="LiveId" clId="{04AF24DA-FC24-45A3-9F9B-678CC9B6C650}" dt="2025-04-10T13:05:23.600" v="2600" actId="1076"/>
          <ac:picMkLst>
            <pc:docMk/>
            <pc:sldMk cId="2361212121" sldId="275"/>
            <ac:picMk id="9" creationId="{D39E3710-F23C-F35C-A736-93C42D4715E9}"/>
          </ac:picMkLst>
        </pc:picChg>
      </pc:sldChg>
      <pc:sldChg chg="addSp delSp modSp add mod">
        <pc:chgData name="dbydd mfrf-" userId="73ebdcb88384168a" providerId="LiveId" clId="{04AF24DA-FC24-45A3-9F9B-678CC9B6C650}" dt="2025-04-10T13:13:27.025" v="2765" actId="208"/>
        <pc:sldMkLst>
          <pc:docMk/>
          <pc:sldMk cId="125788975" sldId="276"/>
        </pc:sldMkLst>
        <pc:spChg chg="mod">
          <ac:chgData name="dbydd mfrf-" userId="73ebdcb88384168a" providerId="LiveId" clId="{04AF24DA-FC24-45A3-9F9B-678CC9B6C650}" dt="2025-04-10T13:08:04.458" v="2669" actId="1076"/>
          <ac:spMkLst>
            <pc:docMk/>
            <pc:sldMk cId="125788975" sldId="276"/>
            <ac:spMk id="2" creationId="{AAA8FF30-F03F-7AC6-33D6-3CFF885051E4}"/>
          </ac:spMkLst>
        </pc:spChg>
        <pc:picChg chg="add mod">
          <ac:chgData name="dbydd mfrf-" userId="73ebdcb88384168a" providerId="LiveId" clId="{04AF24DA-FC24-45A3-9F9B-678CC9B6C650}" dt="2025-04-10T13:08:37.501" v="2679" actId="1076"/>
          <ac:picMkLst>
            <pc:docMk/>
            <pc:sldMk cId="125788975" sldId="276"/>
            <ac:picMk id="7" creationId="{09D9EF24-18C3-FF97-96FA-9C6796CF8C40}"/>
          </ac:picMkLst>
        </pc:picChg>
        <pc:picChg chg="add mod">
          <ac:chgData name="dbydd mfrf-" userId="73ebdcb88384168a" providerId="LiveId" clId="{04AF24DA-FC24-45A3-9F9B-678CC9B6C650}" dt="2025-04-10T13:08:30.976" v="2676" actId="1076"/>
          <ac:picMkLst>
            <pc:docMk/>
            <pc:sldMk cId="125788975" sldId="276"/>
            <ac:picMk id="8" creationId="{2784B4BF-BD80-31BA-BED5-D51AF67E6668}"/>
          </ac:picMkLst>
        </pc:picChg>
        <pc:picChg chg="add mod">
          <ac:chgData name="dbydd mfrf-" userId="73ebdcb88384168a" providerId="LiveId" clId="{04AF24DA-FC24-45A3-9F9B-678CC9B6C650}" dt="2025-04-10T13:08:35.316" v="2678" actId="1076"/>
          <ac:picMkLst>
            <pc:docMk/>
            <pc:sldMk cId="125788975" sldId="276"/>
            <ac:picMk id="10" creationId="{81BD37E0-D44E-73E4-43A1-8AF6DC1842D8}"/>
          </ac:picMkLst>
        </pc:picChg>
      </pc:sldChg>
      <pc:sldChg chg="addSp delSp modSp add mod setBg addAnim">
        <pc:chgData name="dbydd mfrf-" userId="73ebdcb88384168a" providerId="LiveId" clId="{04AF24DA-FC24-45A3-9F9B-678CC9B6C650}" dt="2025-04-10T14:02:21.990" v="6117" actId="207"/>
        <pc:sldMkLst>
          <pc:docMk/>
          <pc:sldMk cId="692695440" sldId="277"/>
        </pc:sldMkLst>
        <pc:spChg chg="mod ord">
          <ac:chgData name="dbydd mfrf-" userId="73ebdcb88384168a" providerId="LiveId" clId="{04AF24DA-FC24-45A3-9F9B-678CC9B6C650}" dt="2025-04-10T13:26:10.559" v="3265" actId="1076"/>
          <ac:spMkLst>
            <pc:docMk/>
            <pc:sldMk cId="692695440" sldId="277"/>
            <ac:spMk id="2" creationId="{E00C6F68-E3D4-D48C-F95D-B03FABC274FB}"/>
          </ac:spMkLst>
        </pc:spChg>
        <pc:spChg chg="add mod">
          <ac:chgData name="dbydd mfrf-" userId="73ebdcb88384168a" providerId="LiveId" clId="{04AF24DA-FC24-45A3-9F9B-678CC9B6C650}" dt="2025-04-10T14:02:15.559" v="6116" actId="207"/>
          <ac:spMkLst>
            <pc:docMk/>
            <pc:sldMk cId="692695440" sldId="277"/>
            <ac:spMk id="4" creationId="{2B83482B-D2B8-E5CA-C9FC-DEAE0A04F915}"/>
          </ac:spMkLst>
        </pc:spChg>
        <pc:spChg chg="add mod">
          <ac:chgData name="dbydd mfrf-" userId="73ebdcb88384168a" providerId="LiveId" clId="{04AF24DA-FC24-45A3-9F9B-678CC9B6C650}" dt="2025-04-10T14:02:21.990" v="6117" actId="207"/>
          <ac:spMkLst>
            <pc:docMk/>
            <pc:sldMk cId="692695440" sldId="277"/>
            <ac:spMk id="14" creationId="{7ADE1629-D3BD-6894-276B-7EDFFE8FF938}"/>
          </ac:spMkLst>
        </pc:spChg>
        <pc:picChg chg="add mod">
          <ac:chgData name="dbydd mfrf-" userId="73ebdcb88384168a" providerId="LiveId" clId="{04AF24DA-FC24-45A3-9F9B-678CC9B6C650}" dt="2025-04-10T13:22:40.065" v="3150" actId="1076"/>
          <ac:picMkLst>
            <pc:docMk/>
            <pc:sldMk cId="692695440" sldId="277"/>
            <ac:picMk id="6" creationId="{7510EDC6-D270-CFBE-3401-C9EE7D3776E5}"/>
          </ac:picMkLst>
        </pc:picChg>
        <pc:picChg chg="add">
          <ac:chgData name="dbydd mfrf-" userId="73ebdcb88384168a" providerId="LiveId" clId="{04AF24DA-FC24-45A3-9F9B-678CC9B6C650}" dt="2025-04-10T13:16:56.527" v="2840" actId="26606"/>
          <ac:picMkLst>
            <pc:docMk/>
            <pc:sldMk cId="692695440" sldId="277"/>
            <ac:picMk id="9" creationId="{CBECFFDC-94DB-4DA3-94FE-22FEDDA8FA30}"/>
          </ac:picMkLst>
        </pc:picChg>
        <pc:picChg chg="add">
          <ac:chgData name="dbydd mfrf-" userId="73ebdcb88384168a" providerId="LiveId" clId="{04AF24DA-FC24-45A3-9F9B-678CC9B6C650}" dt="2025-04-10T13:16:56.527" v="2840" actId="26606"/>
          <ac:picMkLst>
            <pc:docMk/>
            <pc:sldMk cId="692695440" sldId="277"/>
            <ac:picMk id="11" creationId="{98BF0107-3463-486E-B9EE-5A5727B4F7FB}"/>
          </ac:picMkLst>
        </pc:picChg>
        <pc:picChg chg="add mod">
          <ac:chgData name="dbydd mfrf-" userId="73ebdcb88384168a" providerId="LiveId" clId="{04AF24DA-FC24-45A3-9F9B-678CC9B6C650}" dt="2025-04-10T13:26:05.686" v="3264" actId="1076"/>
          <ac:picMkLst>
            <pc:docMk/>
            <pc:sldMk cId="692695440" sldId="277"/>
            <ac:picMk id="13" creationId="{2D0B1DCC-A3F4-C8D6-CA1D-EC6E9CBEAAEF}"/>
          </ac:picMkLst>
        </pc:picChg>
      </pc:sldChg>
      <pc:sldChg chg="add del">
        <pc:chgData name="dbydd mfrf-" userId="73ebdcb88384168a" providerId="LiveId" clId="{04AF24DA-FC24-45A3-9F9B-678CC9B6C650}" dt="2025-04-10T13:06:44.974" v="2653"/>
        <pc:sldMkLst>
          <pc:docMk/>
          <pc:sldMk cId="2293591220" sldId="277"/>
        </pc:sldMkLst>
      </pc:sldChg>
      <pc:sldChg chg="addSp delSp modSp add mod">
        <pc:chgData name="dbydd mfrf-" userId="73ebdcb88384168a" providerId="LiveId" clId="{04AF24DA-FC24-45A3-9F9B-678CC9B6C650}" dt="2025-04-12T04:58:27.488" v="6150" actId="20577"/>
        <pc:sldMkLst>
          <pc:docMk/>
          <pc:sldMk cId="1364521810" sldId="278"/>
        </pc:sldMkLst>
        <pc:spChg chg="mod">
          <ac:chgData name="dbydd mfrf-" userId="73ebdcb88384168a" providerId="LiveId" clId="{04AF24DA-FC24-45A3-9F9B-678CC9B6C650}" dt="2025-04-10T13:37:58.772" v="4315" actId="207"/>
          <ac:spMkLst>
            <pc:docMk/>
            <pc:sldMk cId="1364521810" sldId="278"/>
            <ac:spMk id="2" creationId="{3F708565-FA97-E4B2-59D9-9F2064DFF0DF}"/>
          </ac:spMkLst>
        </pc:spChg>
        <pc:spChg chg="add mod">
          <ac:chgData name="dbydd mfrf-" userId="73ebdcb88384168a" providerId="LiveId" clId="{04AF24DA-FC24-45A3-9F9B-678CC9B6C650}" dt="2025-04-10T13:38:02.178" v="4316" actId="207"/>
          <ac:spMkLst>
            <pc:docMk/>
            <pc:sldMk cId="1364521810" sldId="278"/>
            <ac:spMk id="3" creationId="{086387DC-E948-5937-EF78-8320735FA572}"/>
          </ac:spMkLst>
        </pc:spChg>
        <pc:spChg chg="add mod">
          <ac:chgData name="dbydd mfrf-" userId="73ebdcb88384168a" providerId="LiveId" clId="{04AF24DA-FC24-45A3-9F9B-678CC9B6C650}" dt="2025-04-12T04:58:27.488" v="6150" actId="20577"/>
          <ac:spMkLst>
            <pc:docMk/>
            <pc:sldMk cId="1364521810" sldId="278"/>
            <ac:spMk id="5" creationId="{6220C0E1-FA7D-AFE0-B87E-7EF8A1DD3E71}"/>
          </ac:spMkLst>
        </pc:spChg>
        <pc:picChg chg="add mod ord">
          <ac:chgData name="dbydd mfrf-" userId="73ebdcb88384168a" providerId="LiveId" clId="{04AF24DA-FC24-45A3-9F9B-678CC9B6C650}" dt="2025-04-10T13:37:53.549" v="4314"/>
          <ac:picMkLst>
            <pc:docMk/>
            <pc:sldMk cId="1364521810" sldId="278"/>
            <ac:picMk id="14" creationId="{C7E262EA-8D6E-2902-EAD6-1A3ACA1FB6CE}"/>
          </ac:picMkLst>
        </pc:picChg>
      </pc:sldChg>
      <pc:sldChg chg="addSp delSp modSp add mod">
        <pc:chgData name="dbydd mfrf-" userId="73ebdcb88384168a" providerId="LiveId" clId="{04AF24DA-FC24-45A3-9F9B-678CC9B6C650}" dt="2025-04-12T05:01:09.517" v="6167" actId="14100"/>
        <pc:sldMkLst>
          <pc:docMk/>
          <pc:sldMk cId="1442939877" sldId="279"/>
        </pc:sldMkLst>
        <pc:spChg chg="mod">
          <ac:chgData name="dbydd mfrf-" userId="73ebdcb88384168a" providerId="LiveId" clId="{04AF24DA-FC24-45A3-9F9B-678CC9B6C650}" dt="2025-04-10T13:38:41.791" v="4334" actId="1076"/>
          <ac:spMkLst>
            <pc:docMk/>
            <pc:sldMk cId="1442939877" sldId="279"/>
            <ac:spMk id="2" creationId="{525CA86F-8110-FAA4-DD4F-3A54511BAD25}"/>
          </ac:spMkLst>
        </pc:spChg>
        <pc:spChg chg="mod">
          <ac:chgData name="dbydd mfrf-" userId="73ebdcb88384168a" providerId="LiveId" clId="{04AF24DA-FC24-45A3-9F9B-678CC9B6C650}" dt="2025-04-10T13:49:31.333" v="5475" actId="207"/>
          <ac:spMkLst>
            <pc:docMk/>
            <pc:sldMk cId="1442939877" sldId="279"/>
            <ac:spMk id="4" creationId="{500EA2B4-C385-0628-7E61-252F65FCB938}"/>
          </ac:spMkLst>
        </pc:spChg>
        <pc:spChg chg="add mod">
          <ac:chgData name="dbydd mfrf-" userId="73ebdcb88384168a" providerId="LiveId" clId="{04AF24DA-FC24-45A3-9F9B-678CC9B6C650}" dt="2025-04-12T05:00:59.677" v="6163" actId="1076"/>
          <ac:spMkLst>
            <pc:docMk/>
            <pc:sldMk cId="1442939877" sldId="279"/>
            <ac:spMk id="16" creationId="{06AA1653-52A8-2B38-FB55-EBD8D997565B}"/>
          </ac:spMkLst>
        </pc:spChg>
        <pc:picChg chg="add mod ord">
          <ac:chgData name="dbydd mfrf-" userId="73ebdcb88384168a" providerId="LiveId" clId="{04AF24DA-FC24-45A3-9F9B-678CC9B6C650}" dt="2025-04-12T05:00:53.050" v="6161" actId="688"/>
          <ac:picMkLst>
            <pc:docMk/>
            <pc:sldMk cId="1442939877" sldId="279"/>
            <ac:picMk id="5" creationId="{14668ADC-9085-AE0E-C834-E4F35A14996A}"/>
          </ac:picMkLst>
        </pc:picChg>
        <pc:picChg chg="add mod">
          <ac:chgData name="dbydd mfrf-" userId="73ebdcb88384168a" providerId="LiveId" clId="{04AF24DA-FC24-45A3-9F9B-678CC9B6C650}" dt="2025-04-12T05:00:49.826" v="6159" actId="1076"/>
          <ac:picMkLst>
            <pc:docMk/>
            <pc:sldMk cId="1442939877" sldId="279"/>
            <ac:picMk id="7" creationId="{9B560CD9-74CB-E07C-418A-E47271C2AC77}"/>
          </ac:picMkLst>
        </pc:picChg>
      </pc:sldChg>
      <pc:sldChg chg="addSp delSp add del setBg delDesignElem">
        <pc:chgData name="dbydd mfrf-" userId="73ebdcb88384168a" providerId="LiveId" clId="{04AF24DA-FC24-45A3-9F9B-678CC9B6C650}" dt="2025-04-10T13:38:32.805" v="4320"/>
        <pc:sldMkLst>
          <pc:docMk/>
          <pc:sldMk cId="2027539258" sldId="27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6/8/2025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6/8/2025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A6189-D336-0CD0-E72B-AB5F3B90F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AB7A26-FFC8-C691-8A32-BA1252E23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5E587-E4CF-DABF-CA95-D065F378E1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3D19E7-EBEA-52FD-DFCC-0354B1A17254}"/>
              </a:ext>
            </a:extLst>
          </p:cNvPr>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363863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1C8F5-226C-16EA-E1D1-7F393960C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3B7C0-CF11-D525-E1D0-6432AB3C8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7E0DA7-C5C2-EE4C-743B-E7D87667DE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974093-7D63-D23E-24B4-52D6037E010F}"/>
              </a:ext>
            </a:extLst>
          </p:cNvPr>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3249174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FB8E6-E868-DF15-B27C-E62ABA435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49298F-F77F-8C3F-3809-158BECAEF0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3E14D-4DC1-FCBF-563B-1CA59E5D29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D7C6D4-E3B5-8F5C-0B73-EA9C9E71EA5E}"/>
              </a:ext>
            </a:extLst>
          </p:cNvPr>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387025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BA2D6-2922-D831-57E6-EE85606988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8FF32-CF87-5CD6-C93B-E3D1D511C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378652-B64F-DFB6-8430-942ADF288D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F689DE-2BF3-B658-C443-47E41B201709}"/>
              </a:ext>
            </a:extLst>
          </p:cNvPr>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2840209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A152F-D2D9-6327-2CB6-627ADF0AF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EF05F-669C-B8E5-9697-80C42C54E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6B966-81A7-77F7-8784-52A417EE04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0280D2-EB62-3619-5143-E886EF2C9F2E}"/>
              </a:ext>
            </a:extLst>
          </p:cNvPr>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3430982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6/8/2025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6/8/2025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6/8/2025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6/8/2025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6/8/2025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6/8/2025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r>
              <a:rPr lang="zh-CN" altLang="en-US" b="1" dirty="0"/>
              <a:t>基于</a:t>
            </a:r>
            <a:r>
              <a:rPr lang="en-US" altLang="zh-CN" b="1" dirty="0"/>
              <a:t>Rust</a:t>
            </a:r>
            <a:r>
              <a:rPr lang="zh-CN" altLang="en-US" b="1" dirty="0"/>
              <a:t>的跨平台</a:t>
            </a:r>
            <a:r>
              <a:rPr lang="en-US" altLang="zh-CN" b="1" dirty="0"/>
              <a:t>USB</a:t>
            </a:r>
            <a:r>
              <a:rPr lang="zh-CN" altLang="en-US" b="1" dirty="0"/>
              <a:t>驱动子系统的设计与实现</a:t>
            </a: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zh-CN" altLang="en-US" dirty="0">
                <a:solidFill>
                  <a:schemeClr val="accent1">
                    <a:lumMod val="40000"/>
                    <a:lumOff val="60000"/>
                  </a:schemeClr>
                </a:solidFill>
              </a:rPr>
              <a:t>分享人：姚宏伟</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41772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C7E7C30-3645-0AAD-9519-B4495B1AAC73}"/>
              </a:ext>
            </a:extLst>
          </p:cNvPr>
          <p:cNvPicPr>
            <a:picLocks noChangeAspect="1"/>
          </p:cNvPicPr>
          <p:nvPr/>
        </p:nvPicPr>
        <p:blipFill>
          <a:blip r:embed="rId4"/>
          <a:stretch>
            <a:fillRect/>
          </a:stretch>
        </p:blipFill>
        <p:spPr>
          <a:xfrm>
            <a:off x="7760171" y="4733213"/>
            <a:ext cx="3535404" cy="1734856"/>
          </a:xfrm>
          <a:prstGeom prst="rect">
            <a:avLst/>
          </a:prstGeom>
        </p:spPr>
      </p:pic>
      <p:pic>
        <p:nvPicPr>
          <p:cNvPr id="13" name="Picture 12">
            <a:extLst>
              <a:ext uri="{FF2B5EF4-FFF2-40B4-BE49-F238E27FC236}">
                <a16:creationId xmlns:a16="http://schemas.microsoft.com/office/drawing/2014/main" id="{E901CEA5-7BB5-F61D-03E2-2A1CF2B8E176}"/>
              </a:ext>
            </a:extLst>
          </p:cNvPr>
          <p:cNvPicPr>
            <a:picLocks noChangeAspect="1"/>
          </p:cNvPicPr>
          <p:nvPr/>
        </p:nvPicPr>
        <p:blipFill>
          <a:blip r:embed="rId5"/>
          <a:stretch>
            <a:fillRect/>
          </a:stretch>
        </p:blipFill>
        <p:spPr>
          <a:xfrm>
            <a:off x="8331462" y="2015139"/>
            <a:ext cx="2567302" cy="2718074"/>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83082" y="-151130"/>
            <a:ext cx="6143423" cy="1456267"/>
          </a:xfrm>
        </p:spPr>
        <p:txBody>
          <a:bodyPr>
            <a:normAutofit/>
          </a:bodyPr>
          <a:lstStyle/>
          <a:p>
            <a:r>
              <a:rPr lang="zh-CN" altLang="en-US" dirty="0"/>
              <a:t>好长的标题</a:t>
            </a:r>
            <a:r>
              <a:rPr lang="en-HK" altLang="zh-CN" dirty="0"/>
              <a:t>…</a:t>
            </a:r>
            <a:r>
              <a:rPr lang="zh-CN" altLang="en-US" dirty="0"/>
              <a:t>这玩意做啥用的？</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a:extLst>
              <a:ext uri="{FF2B5EF4-FFF2-40B4-BE49-F238E27FC236}">
                <a16:creationId xmlns:a16="http://schemas.microsoft.com/office/drawing/2014/main" id="{07B9A094-0E48-1AA2-B461-191D8DBBD0EB}"/>
              </a:ext>
            </a:extLst>
          </p:cNvPr>
          <p:cNvSpPr>
            <a:spLocks noGrp="1"/>
          </p:cNvSpPr>
          <p:nvPr>
            <p:ph idx="1"/>
          </p:nvPr>
        </p:nvSpPr>
        <p:spPr>
          <a:xfrm>
            <a:off x="240300" y="1285863"/>
            <a:ext cx="7220094" cy="5201826"/>
          </a:xfrm>
        </p:spPr>
        <p:txBody>
          <a:bodyPr>
            <a:normAutofit/>
          </a:bodyPr>
          <a:lstStyle/>
          <a:p>
            <a:r>
              <a:rPr lang="zh-CN" altLang="en-US" sz="1600" dirty="0"/>
              <a:t>什么是驱动？</a:t>
            </a:r>
            <a:r>
              <a:rPr lang="zh-CN" altLang="en-US" sz="1600" u="sng" dirty="0"/>
              <a:t>驱动是让硬件能跑起来的程序</a:t>
            </a:r>
            <a:endParaRPr lang="en-HK" altLang="zh-CN" sz="1600" u="sng" dirty="0"/>
          </a:p>
          <a:p>
            <a:r>
              <a:rPr lang="zh-CN" altLang="en-US" sz="1600" dirty="0"/>
              <a:t>驱动是属于</a:t>
            </a:r>
            <a:r>
              <a:rPr lang="zh-CN" altLang="en-US" sz="1600" dirty="0">
                <a:solidFill>
                  <a:srgbClr val="FFFF00"/>
                </a:solidFill>
              </a:rPr>
              <a:t>操作系统内核</a:t>
            </a:r>
            <a:r>
              <a:rPr lang="zh-CN" altLang="en-US" sz="1600" dirty="0"/>
              <a:t>的一部分</a:t>
            </a:r>
            <a:endParaRPr lang="en-HK" altLang="zh-CN" sz="1600" dirty="0"/>
          </a:p>
          <a:p>
            <a:r>
              <a:rPr lang="zh-CN" altLang="en-US" sz="1600" dirty="0"/>
              <a:t>驱动</a:t>
            </a:r>
            <a:r>
              <a:rPr lang="zh-CN" altLang="en-US" sz="1600" dirty="0">
                <a:solidFill>
                  <a:srgbClr val="FFFF00"/>
                </a:solidFill>
              </a:rPr>
              <a:t>不直接面向普通用户</a:t>
            </a:r>
            <a:r>
              <a:rPr lang="zh-CN" altLang="en-US" sz="1600" dirty="0"/>
              <a:t>，而是在后台默默工作</a:t>
            </a:r>
            <a:endParaRPr lang="en-HK" altLang="zh-CN" sz="1600" dirty="0"/>
          </a:p>
          <a:p>
            <a:r>
              <a:rPr lang="zh-CN" altLang="en-US" sz="1600" dirty="0"/>
              <a:t>普通用户看到的是驱动正常运行的结果：比如</a:t>
            </a:r>
            <a:r>
              <a:rPr lang="en-HK" altLang="zh-CN" sz="1600" dirty="0"/>
              <a:t>U</a:t>
            </a:r>
            <a:r>
              <a:rPr lang="zh-CN" altLang="en-US" sz="1600" dirty="0"/>
              <a:t>盘插入后可以看到其内容，但用户并不会深究其背后原理。</a:t>
            </a:r>
            <a:endParaRPr lang="en-HK" altLang="zh-CN" sz="1600" dirty="0"/>
          </a:p>
          <a:p>
            <a:r>
              <a:rPr lang="en-HK" altLang="zh-CN" sz="1600" dirty="0"/>
              <a:t>USB</a:t>
            </a:r>
            <a:r>
              <a:rPr lang="zh-CN" altLang="en-US" sz="1600" dirty="0"/>
              <a:t>协议栈的无底大坑</a:t>
            </a:r>
            <a:endParaRPr lang="en-HK" altLang="zh-CN" sz="1600" dirty="0"/>
          </a:p>
          <a:p>
            <a:r>
              <a:rPr lang="zh-CN" altLang="en-US" sz="1600" dirty="0"/>
              <a:t>更雪上加霜的是：这玩意与平台结合很紧密</a:t>
            </a:r>
            <a:endParaRPr lang="en-HK" altLang="zh-CN" sz="1600" dirty="0"/>
          </a:p>
          <a:p>
            <a:pPr lvl="1"/>
            <a:r>
              <a:rPr lang="zh-CN" altLang="en-US" sz="1600" dirty="0"/>
              <a:t>所以可借鉴的样例很少</a:t>
            </a:r>
            <a:endParaRPr lang="en-HK" altLang="zh-CN" sz="1600" dirty="0"/>
          </a:p>
          <a:p>
            <a:pPr marL="0" indent="0">
              <a:buNone/>
            </a:pPr>
            <a:r>
              <a:rPr lang="zh-CN" altLang="en-US" sz="1600" b="1" dirty="0"/>
              <a:t>总结一下</a:t>
            </a:r>
            <a:r>
              <a:rPr lang="zh-CN" altLang="en-US" sz="1600" dirty="0"/>
              <a:t>：</a:t>
            </a:r>
            <a:endParaRPr lang="en-HK" altLang="zh-CN" sz="1600" dirty="0"/>
          </a:p>
          <a:p>
            <a:r>
              <a:rPr lang="zh-CN" altLang="en-US" sz="1600" dirty="0"/>
              <a:t>对于</a:t>
            </a:r>
            <a:r>
              <a:rPr lang="en-HK" altLang="zh-CN" sz="1600" dirty="0"/>
              <a:t>USB</a:t>
            </a:r>
            <a:r>
              <a:rPr lang="zh-CN" altLang="en-US" sz="1600" dirty="0"/>
              <a:t>协议栈来说，设备的视角与主机的视角并不相同，主机端的视角下整个</a:t>
            </a:r>
            <a:r>
              <a:rPr lang="en-HK" altLang="zh-CN" sz="1600" dirty="0"/>
              <a:t>USB</a:t>
            </a:r>
            <a:r>
              <a:rPr lang="zh-CN" altLang="en-US" sz="1600" dirty="0"/>
              <a:t>拓扑结构有着极高的复杂度，需要管理大量的外设，工作内容包括分配内存，管理缓冲区，分配</a:t>
            </a:r>
            <a:r>
              <a:rPr lang="en-HK" altLang="zh-CN" sz="1600" dirty="0"/>
              <a:t>DMA</a:t>
            </a:r>
            <a:r>
              <a:rPr lang="zh-CN" altLang="en-US" sz="1600" dirty="0"/>
              <a:t>带宽等。</a:t>
            </a:r>
            <a:endParaRPr lang="en-HK" altLang="zh-CN" sz="1600" dirty="0"/>
          </a:p>
          <a:p>
            <a:r>
              <a:rPr lang="zh-CN" altLang="en-US" sz="1600" dirty="0"/>
              <a:t>在此基础上，</a:t>
            </a:r>
            <a:r>
              <a:rPr lang="en-HK" altLang="zh-CN" sz="1600" dirty="0"/>
              <a:t>USB</a:t>
            </a:r>
            <a:r>
              <a:rPr lang="zh-CN" altLang="en-US" sz="1600" dirty="0"/>
              <a:t>子系统是负责管理及配置上层的应用层驱动，及硬件意义上的物理</a:t>
            </a:r>
            <a:r>
              <a:rPr lang="en-HK" altLang="zh-CN" sz="1600" dirty="0"/>
              <a:t>USB</a:t>
            </a:r>
            <a:r>
              <a:rPr lang="zh-CN" altLang="en-US" sz="1600" dirty="0"/>
              <a:t>设备的子系统。</a:t>
            </a:r>
            <a:endParaRPr lang="en-HK" sz="1600" dirty="0"/>
          </a:p>
        </p:txBody>
      </p:sp>
      <p:pic>
        <p:nvPicPr>
          <p:cNvPr id="11" name="Picture 10">
            <a:extLst>
              <a:ext uri="{FF2B5EF4-FFF2-40B4-BE49-F238E27FC236}">
                <a16:creationId xmlns:a16="http://schemas.microsoft.com/office/drawing/2014/main" id="{A219F902-D081-67BB-6C4D-44BFBD28B5D6}"/>
              </a:ext>
            </a:extLst>
          </p:cNvPr>
          <p:cNvPicPr>
            <a:picLocks noChangeAspect="1"/>
          </p:cNvPicPr>
          <p:nvPr/>
        </p:nvPicPr>
        <p:blipFill>
          <a:blip r:embed="rId6"/>
          <a:stretch>
            <a:fillRect/>
          </a:stretch>
        </p:blipFill>
        <p:spPr>
          <a:xfrm>
            <a:off x="7908093" y="343572"/>
            <a:ext cx="3324242" cy="1688658"/>
          </a:xfrm>
          <a:prstGeom prst="rect">
            <a:avLst/>
          </a:prstGeom>
        </p:spPr>
      </p:pic>
    </p:spTree>
    <p:extLst>
      <p:ext uri="{BB962C8B-B14F-4D97-AF65-F5344CB8AC3E}">
        <p14:creationId xmlns:p14="http://schemas.microsoft.com/office/powerpoint/2010/main" val="291382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D47EC-C405-1D65-457C-ACAAA10BDDBA}"/>
              </a:ext>
            </a:extLst>
          </p:cNvPr>
          <p:cNvSpPr>
            <a:spLocks noGrp="1"/>
          </p:cNvSpPr>
          <p:nvPr>
            <p:ph type="title"/>
          </p:nvPr>
        </p:nvSpPr>
        <p:spPr>
          <a:xfrm>
            <a:off x="0" y="161544"/>
            <a:ext cx="10131425" cy="1456267"/>
          </a:xfrm>
        </p:spPr>
        <p:txBody>
          <a:bodyPr/>
          <a:lstStyle/>
          <a:p>
            <a:r>
              <a:rPr lang="zh-CN" altLang="en-US" dirty="0"/>
              <a:t>为什么要设计并编写该系统？</a:t>
            </a:r>
            <a:endParaRPr lang="en-HK" dirty="0"/>
          </a:p>
        </p:txBody>
      </p:sp>
      <p:sp>
        <p:nvSpPr>
          <p:cNvPr id="3" name="Content Placeholder 2">
            <a:extLst>
              <a:ext uri="{FF2B5EF4-FFF2-40B4-BE49-F238E27FC236}">
                <a16:creationId xmlns:a16="http://schemas.microsoft.com/office/drawing/2014/main" id="{524382CC-514A-CC15-088C-7266E581EE6C}"/>
              </a:ext>
            </a:extLst>
          </p:cNvPr>
          <p:cNvSpPr>
            <a:spLocks noGrp="1"/>
          </p:cNvSpPr>
          <p:nvPr>
            <p:ph idx="1"/>
          </p:nvPr>
        </p:nvSpPr>
        <p:spPr>
          <a:xfrm>
            <a:off x="0" y="1149772"/>
            <a:ext cx="8376030" cy="3649134"/>
          </a:xfrm>
        </p:spPr>
        <p:txBody>
          <a:bodyPr/>
          <a:lstStyle/>
          <a:p>
            <a:r>
              <a:rPr lang="zh-CN" altLang="en-US" sz="2400" dirty="0"/>
              <a:t>驱动与平台结合紧密，在新的平台上无法直接应用</a:t>
            </a:r>
            <a:endParaRPr lang="en-HK" altLang="zh-CN" sz="2400" dirty="0"/>
          </a:p>
          <a:p>
            <a:pPr lvl="1"/>
            <a:r>
              <a:rPr lang="zh-CN" altLang="en-US" sz="2000" dirty="0"/>
              <a:t>但是</a:t>
            </a:r>
            <a:r>
              <a:rPr lang="en-HK" altLang="zh-CN" sz="2000" dirty="0"/>
              <a:t>USB</a:t>
            </a:r>
            <a:r>
              <a:rPr lang="zh-CN" altLang="en-US" sz="2000" dirty="0"/>
              <a:t>子系统的需求却很大，可以看到从第三方硬件平台厂商到嵌入式开发领域再到开源社区的自研内核爱好者，均有此类需求。</a:t>
            </a:r>
            <a:endParaRPr lang="en-HK" altLang="zh-CN" sz="2000" dirty="0"/>
          </a:p>
          <a:p>
            <a:r>
              <a:rPr lang="zh-CN" altLang="en-US" sz="2400" dirty="0"/>
              <a:t>根据相关文献，近十年来各类操作系统内核的主要</a:t>
            </a:r>
            <a:r>
              <a:rPr lang="en-HK" altLang="zh-CN" sz="2400" dirty="0"/>
              <a:t>CVE</a:t>
            </a:r>
            <a:r>
              <a:rPr lang="zh-CN" altLang="en-US" sz="2400" dirty="0"/>
              <a:t>（严重漏洞）均出现在驱动模块上，更进一步的，此类漏洞多为内存漏洞</a:t>
            </a:r>
            <a:endParaRPr lang="en-HK" altLang="zh-CN" sz="2400" dirty="0"/>
          </a:p>
          <a:p>
            <a:endParaRPr lang="en-HK" dirty="0"/>
          </a:p>
        </p:txBody>
      </p:sp>
      <p:pic>
        <p:nvPicPr>
          <p:cNvPr id="6" name="Picture 5">
            <a:extLst>
              <a:ext uri="{FF2B5EF4-FFF2-40B4-BE49-F238E27FC236}">
                <a16:creationId xmlns:a16="http://schemas.microsoft.com/office/drawing/2014/main" id="{D8855ECE-BF89-4C6C-B452-439088F26045}"/>
              </a:ext>
            </a:extLst>
          </p:cNvPr>
          <p:cNvPicPr>
            <a:picLocks noChangeAspect="1"/>
          </p:cNvPicPr>
          <p:nvPr/>
        </p:nvPicPr>
        <p:blipFill>
          <a:blip r:embed="rId2"/>
          <a:stretch>
            <a:fillRect/>
          </a:stretch>
        </p:blipFill>
        <p:spPr>
          <a:xfrm>
            <a:off x="5171314" y="3883661"/>
            <a:ext cx="6610350" cy="2979533"/>
          </a:xfrm>
          <a:prstGeom prst="rect">
            <a:avLst/>
          </a:prstGeom>
        </p:spPr>
      </p:pic>
    </p:spTree>
    <p:extLst>
      <p:ext uri="{BB962C8B-B14F-4D97-AF65-F5344CB8AC3E}">
        <p14:creationId xmlns:p14="http://schemas.microsoft.com/office/powerpoint/2010/main" val="285441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A1BC-2D33-86EC-925A-5D23DFD1D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6D13C-1189-775D-BD07-1483DC26DBCE}"/>
              </a:ext>
            </a:extLst>
          </p:cNvPr>
          <p:cNvSpPr>
            <a:spLocks noGrp="1"/>
          </p:cNvSpPr>
          <p:nvPr>
            <p:ph type="title"/>
          </p:nvPr>
        </p:nvSpPr>
        <p:spPr>
          <a:xfrm>
            <a:off x="0" y="-9863"/>
            <a:ext cx="9214602" cy="1106774"/>
          </a:xfrm>
        </p:spPr>
        <p:txBody>
          <a:bodyPr>
            <a:normAutofit fontScale="90000"/>
          </a:bodyPr>
          <a:lstStyle/>
          <a:p>
            <a:r>
              <a:rPr lang="zh-CN" altLang="en-US" dirty="0"/>
              <a:t>没有捷径可走，</a:t>
            </a:r>
            <a:br>
              <a:rPr lang="en-HK" altLang="zh-CN" dirty="0"/>
            </a:br>
            <a:r>
              <a:rPr lang="zh-CN" altLang="en-US" dirty="0"/>
              <a:t>但可以顺便</a:t>
            </a:r>
            <a:r>
              <a:rPr lang="en-HK" altLang="zh-CN" dirty="0"/>
              <a:t>RIIR</a:t>
            </a:r>
            <a:r>
              <a:rPr lang="zh-CN" altLang="en-US" dirty="0"/>
              <a:t>（用</a:t>
            </a:r>
            <a:r>
              <a:rPr lang="en-HK" altLang="zh-CN" dirty="0"/>
              <a:t>RUST</a:t>
            </a:r>
            <a:r>
              <a:rPr lang="zh-CN" altLang="en-US" dirty="0"/>
              <a:t>重写）</a:t>
            </a:r>
            <a:endParaRPr lang="en-US" dirty="0"/>
          </a:p>
        </p:txBody>
      </p:sp>
      <p:sp>
        <p:nvSpPr>
          <p:cNvPr id="4" name="Content Placeholder 3">
            <a:extLst>
              <a:ext uri="{FF2B5EF4-FFF2-40B4-BE49-F238E27FC236}">
                <a16:creationId xmlns:a16="http://schemas.microsoft.com/office/drawing/2014/main" id="{73050B24-C873-6E56-7BF3-708EC8405787}"/>
              </a:ext>
            </a:extLst>
          </p:cNvPr>
          <p:cNvSpPr>
            <a:spLocks noGrp="1"/>
          </p:cNvSpPr>
          <p:nvPr>
            <p:ph idx="1"/>
          </p:nvPr>
        </p:nvSpPr>
        <p:spPr/>
        <p:txBody>
          <a:bodyPr/>
          <a:lstStyle/>
          <a:p>
            <a:r>
              <a:rPr lang="zh-CN" altLang="en-US" dirty="0"/>
              <a:t>为什么用</a:t>
            </a:r>
            <a:r>
              <a:rPr lang="en-HK" altLang="zh-CN" dirty="0"/>
              <a:t>RUST</a:t>
            </a:r>
            <a:r>
              <a:rPr lang="zh-CN" altLang="en-US" dirty="0"/>
              <a:t>？</a:t>
            </a:r>
            <a:endParaRPr lang="en-HK" dirty="0"/>
          </a:p>
          <a:p>
            <a:pPr lvl="1"/>
            <a:r>
              <a:rPr lang="en-HK" dirty="0"/>
              <a:t>R</a:t>
            </a:r>
            <a:r>
              <a:rPr lang="en-US" altLang="zh-CN" dirty="0" err="1"/>
              <a:t>ust</a:t>
            </a:r>
            <a:r>
              <a:rPr lang="zh-CN" altLang="en-US" dirty="0"/>
              <a:t>的语法好使，即使是</a:t>
            </a:r>
            <a:r>
              <a:rPr lang="en-HK" altLang="zh-CN" dirty="0" err="1"/>
              <a:t>no_std</a:t>
            </a:r>
            <a:r>
              <a:rPr lang="zh-CN" altLang="en-US" dirty="0"/>
              <a:t>的情况下，依然有很多库可用</a:t>
            </a:r>
            <a:endParaRPr lang="en-HK" altLang="zh-CN" dirty="0"/>
          </a:p>
          <a:p>
            <a:pPr lvl="1"/>
            <a:r>
              <a:rPr lang="en-HK" dirty="0"/>
              <a:t>R</a:t>
            </a:r>
            <a:r>
              <a:rPr lang="en-US" altLang="zh-CN" dirty="0" err="1"/>
              <a:t>ust</a:t>
            </a:r>
            <a:r>
              <a:rPr lang="zh-CN" altLang="en-US" dirty="0"/>
              <a:t>本身有异步语法：无栈协程，无畏并发！</a:t>
            </a:r>
            <a:endParaRPr lang="en-HK" altLang="zh-CN" dirty="0"/>
          </a:p>
          <a:p>
            <a:pPr lvl="1"/>
            <a:r>
              <a:rPr lang="en-HK" dirty="0"/>
              <a:t>R</a:t>
            </a:r>
            <a:r>
              <a:rPr lang="en-US" altLang="zh-CN" dirty="0" err="1"/>
              <a:t>ust</a:t>
            </a:r>
            <a:r>
              <a:rPr lang="zh-CN" altLang="en-US" dirty="0"/>
              <a:t>提供的抽象程度更高，比</a:t>
            </a:r>
            <a:r>
              <a:rPr lang="en-HK" altLang="zh-CN" dirty="0"/>
              <a:t>C</a:t>
            </a:r>
            <a:r>
              <a:rPr lang="zh-CN" altLang="en-US" dirty="0"/>
              <a:t>更有利于编写</a:t>
            </a:r>
            <a:r>
              <a:rPr lang="zh-CN" altLang="en-US" dirty="0">
                <a:solidFill>
                  <a:srgbClr val="FFFF00"/>
                </a:solidFill>
              </a:rPr>
              <a:t>跨平台代码</a:t>
            </a:r>
            <a:endParaRPr lang="en-HK" altLang="zh-CN" dirty="0">
              <a:solidFill>
                <a:srgbClr val="FFFF00"/>
              </a:solidFill>
            </a:endParaRPr>
          </a:p>
          <a:p>
            <a:pPr lvl="1"/>
            <a:r>
              <a:rPr lang="en-HK" altLang="zh-CN" dirty="0"/>
              <a:t>R</a:t>
            </a:r>
            <a:r>
              <a:rPr lang="en-US" altLang="zh-CN" dirty="0" err="1"/>
              <a:t>ust</a:t>
            </a:r>
            <a:r>
              <a:rPr lang="zh-CN" altLang="en-US" dirty="0"/>
              <a:t>与生俱来的特性极大的保证了内存安全</a:t>
            </a:r>
            <a:endParaRPr lang="en-HK" altLang="zh-CN" dirty="0"/>
          </a:p>
          <a:p>
            <a:r>
              <a:rPr lang="zh-CN" altLang="en-US" dirty="0"/>
              <a:t>但也有难点：</a:t>
            </a:r>
            <a:endParaRPr lang="en-HK" altLang="zh-CN" dirty="0"/>
          </a:p>
          <a:p>
            <a:pPr lvl="1"/>
            <a:r>
              <a:rPr lang="en-HK" altLang="zh-CN" dirty="0"/>
              <a:t>R</a:t>
            </a:r>
            <a:r>
              <a:rPr lang="en-US" altLang="zh-CN" dirty="0" err="1"/>
              <a:t>ust</a:t>
            </a:r>
            <a:r>
              <a:rPr lang="zh-CN" altLang="en-US" dirty="0"/>
              <a:t>的设计思路不同于</a:t>
            </a:r>
            <a:r>
              <a:rPr lang="en-HK" altLang="zh-CN" dirty="0"/>
              <a:t>C</a:t>
            </a:r>
            <a:r>
              <a:rPr lang="zh-CN" altLang="en-US" dirty="0"/>
              <a:t>语言，更难参考现有成果了！</a:t>
            </a:r>
            <a:endParaRPr lang="en-HK" altLang="zh-CN" dirty="0"/>
          </a:p>
          <a:p>
            <a:pPr lvl="1"/>
            <a:r>
              <a:rPr lang="zh-CN" altLang="en-US" dirty="0"/>
              <a:t>生命周期，想精确管控，还涉及外部模块时很折腾人</a:t>
            </a:r>
            <a:endParaRPr lang="en-HK" dirty="0"/>
          </a:p>
        </p:txBody>
      </p:sp>
      <p:pic>
        <p:nvPicPr>
          <p:cNvPr id="5" name="Picture 4" descr="A cartoon of a crab&#10;&#10;AI-generated content may be incorrect.">
            <a:extLst>
              <a:ext uri="{FF2B5EF4-FFF2-40B4-BE49-F238E27FC236}">
                <a16:creationId xmlns:a16="http://schemas.microsoft.com/office/drawing/2014/main" id="{10171C22-2C0A-90F5-513F-AE03D8B88C2F}"/>
              </a:ext>
            </a:extLst>
          </p:cNvPr>
          <p:cNvPicPr>
            <a:picLocks noChangeAspect="1"/>
          </p:cNvPicPr>
          <p:nvPr/>
        </p:nvPicPr>
        <p:blipFill>
          <a:blip r:embed="rId3"/>
          <a:stretch>
            <a:fillRect/>
          </a:stretch>
        </p:blipFill>
        <p:spPr>
          <a:xfrm rot="693409">
            <a:off x="8365788" y="444753"/>
            <a:ext cx="2775626" cy="2117406"/>
          </a:xfrm>
          <a:prstGeom prst="rect">
            <a:avLst/>
          </a:prstGeom>
        </p:spPr>
      </p:pic>
      <p:pic>
        <p:nvPicPr>
          <p:cNvPr id="9" name="Picture 8" descr="A diagram of a task">
            <a:extLst>
              <a:ext uri="{FF2B5EF4-FFF2-40B4-BE49-F238E27FC236}">
                <a16:creationId xmlns:a16="http://schemas.microsoft.com/office/drawing/2014/main" id="{D39E3710-F23C-F35C-A736-93C42D4715E9}"/>
              </a:ext>
            </a:extLst>
          </p:cNvPr>
          <p:cNvPicPr>
            <a:picLocks noChangeAspect="1"/>
          </p:cNvPicPr>
          <p:nvPr/>
        </p:nvPicPr>
        <p:blipFill>
          <a:blip r:embed="rId4"/>
          <a:stretch>
            <a:fillRect/>
          </a:stretch>
        </p:blipFill>
        <p:spPr>
          <a:xfrm>
            <a:off x="7616646" y="2800631"/>
            <a:ext cx="2996710" cy="2402592"/>
          </a:xfrm>
          <a:prstGeom prst="rect">
            <a:avLst/>
          </a:prstGeom>
          <a:solidFill>
            <a:schemeClr val="tx1"/>
          </a:solidFill>
        </p:spPr>
      </p:pic>
    </p:spTree>
    <p:extLst>
      <p:ext uri="{BB962C8B-B14F-4D97-AF65-F5344CB8AC3E}">
        <p14:creationId xmlns:p14="http://schemas.microsoft.com/office/powerpoint/2010/main" val="2361212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8459A-D8C8-CCD3-F1B0-17731F0BB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8FF30-F03F-7AC6-33D6-3CFF885051E4}"/>
              </a:ext>
            </a:extLst>
          </p:cNvPr>
          <p:cNvSpPr>
            <a:spLocks noGrp="1"/>
          </p:cNvSpPr>
          <p:nvPr>
            <p:ph type="title"/>
          </p:nvPr>
        </p:nvSpPr>
        <p:spPr>
          <a:xfrm>
            <a:off x="107420" y="-44234"/>
            <a:ext cx="9214602" cy="1106774"/>
          </a:xfrm>
        </p:spPr>
        <p:txBody>
          <a:bodyPr/>
          <a:lstStyle/>
          <a:p>
            <a:r>
              <a:rPr lang="zh-CN" altLang="en-US" dirty="0"/>
              <a:t>那么我设计了个什么？</a:t>
            </a:r>
            <a:endParaRPr lang="en-US" dirty="0"/>
          </a:p>
        </p:txBody>
      </p:sp>
      <p:pic>
        <p:nvPicPr>
          <p:cNvPr id="7" name="图片 2" descr="IMG_256">
            <a:extLst>
              <a:ext uri="{FF2B5EF4-FFF2-40B4-BE49-F238E27FC236}">
                <a16:creationId xmlns:a16="http://schemas.microsoft.com/office/drawing/2014/main" id="{09D9EF24-18C3-FF97-96FA-9C6796CF8C40}"/>
              </a:ext>
            </a:extLst>
          </p:cNvPr>
          <p:cNvPicPr>
            <a:picLocks noChangeAspect="1"/>
          </p:cNvPicPr>
          <p:nvPr/>
        </p:nvPicPr>
        <p:blipFill>
          <a:blip r:embed="rId3"/>
          <a:stretch>
            <a:fillRect/>
          </a:stretch>
        </p:blipFill>
        <p:spPr>
          <a:xfrm>
            <a:off x="1100813" y="3500716"/>
            <a:ext cx="5146150" cy="3096506"/>
          </a:xfrm>
          <a:prstGeom prst="rect">
            <a:avLst/>
          </a:prstGeom>
          <a:noFill/>
          <a:ln w="9525">
            <a:noFill/>
          </a:ln>
        </p:spPr>
      </p:pic>
      <p:pic>
        <p:nvPicPr>
          <p:cNvPr id="8" name="图片 3" descr="IMG_256">
            <a:extLst>
              <a:ext uri="{FF2B5EF4-FFF2-40B4-BE49-F238E27FC236}">
                <a16:creationId xmlns:a16="http://schemas.microsoft.com/office/drawing/2014/main" id="{2784B4BF-BD80-31BA-BED5-D51AF67E6668}"/>
              </a:ext>
            </a:extLst>
          </p:cNvPr>
          <p:cNvPicPr>
            <a:picLocks noChangeAspect="1"/>
          </p:cNvPicPr>
          <p:nvPr/>
        </p:nvPicPr>
        <p:blipFill>
          <a:blip r:embed="rId4"/>
          <a:stretch>
            <a:fillRect/>
          </a:stretch>
        </p:blipFill>
        <p:spPr>
          <a:xfrm>
            <a:off x="357527" y="931832"/>
            <a:ext cx="4523874" cy="2568884"/>
          </a:xfrm>
          <a:prstGeom prst="rect">
            <a:avLst/>
          </a:prstGeom>
          <a:noFill/>
          <a:ln w="9525">
            <a:noFill/>
          </a:ln>
        </p:spPr>
      </p:pic>
      <p:pic>
        <p:nvPicPr>
          <p:cNvPr id="10" name="图片 2" descr="IMG_256">
            <a:extLst>
              <a:ext uri="{FF2B5EF4-FFF2-40B4-BE49-F238E27FC236}">
                <a16:creationId xmlns:a16="http://schemas.microsoft.com/office/drawing/2014/main" id="{81BD37E0-D44E-73E4-43A1-8AF6DC1842D8}"/>
              </a:ext>
            </a:extLst>
          </p:cNvPr>
          <p:cNvPicPr>
            <a:picLocks noChangeAspect="1"/>
          </p:cNvPicPr>
          <p:nvPr/>
        </p:nvPicPr>
        <p:blipFill>
          <a:blip r:embed="rId5"/>
          <a:stretch>
            <a:fillRect/>
          </a:stretch>
        </p:blipFill>
        <p:spPr>
          <a:xfrm>
            <a:off x="6246963" y="509153"/>
            <a:ext cx="5438775" cy="4629150"/>
          </a:xfrm>
          <a:prstGeom prst="rect">
            <a:avLst/>
          </a:prstGeom>
          <a:noFill/>
          <a:ln w="9525">
            <a:noFill/>
          </a:ln>
        </p:spPr>
      </p:pic>
    </p:spTree>
    <p:extLst>
      <p:ext uri="{BB962C8B-B14F-4D97-AF65-F5344CB8AC3E}">
        <p14:creationId xmlns:p14="http://schemas.microsoft.com/office/powerpoint/2010/main" val="12578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9DB4DF86-0D2C-7CD1-0541-379347E9604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00C6F68-E3D4-D48C-F95D-B03FABC274FB}"/>
              </a:ext>
            </a:extLst>
          </p:cNvPr>
          <p:cNvSpPr>
            <a:spLocks noGrp="1"/>
          </p:cNvSpPr>
          <p:nvPr>
            <p:ph type="title"/>
          </p:nvPr>
        </p:nvSpPr>
        <p:spPr>
          <a:xfrm>
            <a:off x="6473932" y="184826"/>
            <a:ext cx="2996581" cy="1860190"/>
          </a:xfrm>
        </p:spPr>
        <p:txBody>
          <a:bodyPr vert="horz" lIns="91440" tIns="45720" rIns="91440" bIns="45720" rtlCol="0" anchor="b">
            <a:normAutofit fontScale="90000"/>
          </a:bodyPr>
          <a:lstStyle/>
          <a:p>
            <a:pPr algn="r"/>
            <a:r>
              <a:rPr lang="zh-CN" altLang="en-US" sz="4000" dirty="0"/>
              <a:t>在实践中，</a:t>
            </a:r>
            <a:br>
              <a:rPr lang="en-HK" altLang="zh-CN" sz="4000" dirty="0"/>
            </a:br>
            <a:r>
              <a:rPr lang="zh-CN" altLang="en-US" sz="4000" dirty="0"/>
              <a:t>这玩意</a:t>
            </a:r>
            <a:br>
              <a:rPr lang="en-HK" altLang="zh-CN" sz="4000" dirty="0"/>
            </a:br>
            <a:r>
              <a:rPr lang="zh-CN" altLang="en-US" sz="4000" dirty="0"/>
              <a:t>长什么样子？</a:t>
            </a:r>
            <a:endParaRPr lang="en-US" sz="4000" dirty="0"/>
          </a:p>
        </p:txBody>
      </p:sp>
      <p:sp>
        <p:nvSpPr>
          <p:cNvPr id="4" name="Title 1">
            <a:extLst>
              <a:ext uri="{FF2B5EF4-FFF2-40B4-BE49-F238E27FC236}">
                <a16:creationId xmlns:a16="http://schemas.microsoft.com/office/drawing/2014/main" id="{2B83482B-D2B8-E5CA-C9FC-DEAE0A04F915}"/>
              </a:ext>
            </a:extLst>
          </p:cNvPr>
          <p:cNvSpPr txBox="1">
            <a:spLocks/>
          </p:cNvSpPr>
          <p:nvPr/>
        </p:nvSpPr>
        <p:spPr>
          <a:xfrm>
            <a:off x="6609345" y="2106990"/>
            <a:ext cx="2116820" cy="140546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spcAft>
                <a:spcPts val="1000"/>
              </a:spcAft>
              <a:buClr>
                <a:schemeClr val="tx1"/>
              </a:buClr>
              <a:buSzPct val="100000"/>
            </a:pPr>
            <a:r>
              <a:rPr lang="en-HK" altLang="zh-CN" sz="2800" dirty="0">
                <a:latin typeface="+mn-lt"/>
                <a:ea typeface="+mn-ea"/>
                <a:cs typeface="+mn-cs"/>
                <a:sym typeface="Wingdings" panose="05000000000000000000" pitchFamily="2" charset="2"/>
              </a:rPr>
              <a:t></a:t>
            </a:r>
            <a:r>
              <a:rPr lang="zh-CN" altLang="en-US" sz="2800" dirty="0">
                <a:solidFill>
                  <a:srgbClr val="FF0000"/>
                </a:solidFill>
                <a:latin typeface="+mn-lt"/>
                <a:ea typeface="+mn-ea"/>
                <a:cs typeface="+mn-cs"/>
                <a:sym typeface="Wingdings" panose="05000000000000000000" pitchFamily="2" charset="2"/>
              </a:rPr>
              <a:t>基本上</a:t>
            </a:r>
            <a:endParaRPr lang="en-US" altLang="zh-CN" sz="2800" dirty="0">
              <a:solidFill>
                <a:srgbClr val="FF0000"/>
              </a:solidFill>
              <a:latin typeface="+mn-lt"/>
              <a:ea typeface="+mn-ea"/>
              <a:cs typeface="+mn-cs"/>
              <a:sym typeface="Wingdings" panose="05000000000000000000" pitchFamily="2" charset="2"/>
            </a:endParaRPr>
          </a:p>
          <a:p>
            <a:pPr>
              <a:spcBef>
                <a:spcPts val="0"/>
              </a:spcBef>
              <a:spcAft>
                <a:spcPts val="1000"/>
              </a:spcAft>
              <a:buClr>
                <a:schemeClr val="tx1"/>
              </a:buClr>
              <a:buSzPct val="100000"/>
            </a:pPr>
            <a:r>
              <a:rPr lang="zh-CN" altLang="en-US" sz="2800" dirty="0">
                <a:solidFill>
                  <a:srgbClr val="FF0000"/>
                </a:solidFill>
                <a:latin typeface="+mn-lt"/>
                <a:ea typeface="+mn-ea"/>
                <a:cs typeface="+mn-cs"/>
              </a:rPr>
              <a:t>长这个样子</a:t>
            </a:r>
            <a:endParaRPr lang="en-US" sz="2800" dirty="0">
              <a:solidFill>
                <a:srgbClr val="FF0000"/>
              </a:solidFill>
              <a:latin typeface="+mn-lt"/>
              <a:ea typeface="+mn-ea"/>
              <a:cs typeface="+mn-cs"/>
            </a:endParaRPr>
          </a:p>
        </p:txBody>
      </p:sp>
      <p:pic>
        <p:nvPicPr>
          <p:cNvPr id="6" name="Picture 5">
            <a:extLst>
              <a:ext uri="{FF2B5EF4-FFF2-40B4-BE49-F238E27FC236}">
                <a16:creationId xmlns:a16="http://schemas.microsoft.com/office/drawing/2014/main" id="{7510EDC6-D270-CFBE-3401-C9EE7D3776E5}"/>
              </a:ext>
            </a:extLst>
          </p:cNvPr>
          <p:cNvPicPr>
            <a:picLocks noChangeAspect="1"/>
          </p:cNvPicPr>
          <p:nvPr/>
        </p:nvPicPr>
        <p:blipFill>
          <a:blip r:embed="rId6"/>
          <a:stretch>
            <a:fillRect/>
          </a:stretch>
        </p:blipFill>
        <p:spPr>
          <a:xfrm>
            <a:off x="0" y="1786"/>
            <a:ext cx="6609345" cy="6856214"/>
          </a:xfrm>
          <a:prstGeom prst="rect">
            <a:avLst/>
          </a:prstGeom>
        </p:spPr>
      </p:pic>
      <p:pic>
        <p:nvPicPr>
          <p:cNvPr id="13" name="Picture 12">
            <a:extLst>
              <a:ext uri="{FF2B5EF4-FFF2-40B4-BE49-F238E27FC236}">
                <a16:creationId xmlns:a16="http://schemas.microsoft.com/office/drawing/2014/main" id="{2D0B1DCC-A3F4-C8D6-CA1D-EC6E9CBEAAEF}"/>
              </a:ext>
            </a:extLst>
          </p:cNvPr>
          <p:cNvPicPr>
            <a:picLocks noChangeAspect="1"/>
          </p:cNvPicPr>
          <p:nvPr/>
        </p:nvPicPr>
        <p:blipFill>
          <a:blip r:embed="rId7"/>
          <a:stretch>
            <a:fillRect/>
          </a:stretch>
        </p:blipFill>
        <p:spPr>
          <a:xfrm>
            <a:off x="9386433" y="1786"/>
            <a:ext cx="2788730" cy="6858000"/>
          </a:xfrm>
          <a:prstGeom prst="rect">
            <a:avLst/>
          </a:prstGeom>
        </p:spPr>
      </p:pic>
      <p:sp>
        <p:nvSpPr>
          <p:cNvPr id="14" name="Title 1">
            <a:extLst>
              <a:ext uri="{FF2B5EF4-FFF2-40B4-BE49-F238E27FC236}">
                <a16:creationId xmlns:a16="http://schemas.microsoft.com/office/drawing/2014/main" id="{7ADE1629-D3BD-6894-276B-7EDFFE8FF938}"/>
              </a:ext>
            </a:extLst>
          </p:cNvPr>
          <p:cNvSpPr txBox="1">
            <a:spLocks/>
          </p:cNvSpPr>
          <p:nvPr/>
        </p:nvSpPr>
        <p:spPr>
          <a:xfrm>
            <a:off x="5770390" y="3512457"/>
            <a:ext cx="3616043" cy="22503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spcAft>
                <a:spcPts val="1000"/>
              </a:spcAft>
              <a:buClr>
                <a:schemeClr val="tx1"/>
              </a:buClr>
              <a:buSzPct val="100000"/>
            </a:pPr>
            <a:r>
              <a:rPr lang="zh-CN" altLang="en-US" sz="2800" dirty="0">
                <a:solidFill>
                  <a:srgbClr val="FFFF00"/>
                </a:solidFill>
                <a:latin typeface="+mn-lt"/>
                <a:ea typeface="+mn-ea"/>
                <a:cs typeface="+mn-cs"/>
                <a:sym typeface="Wingdings" panose="05000000000000000000" pitchFamily="2" charset="2"/>
              </a:rPr>
              <a:t>这是主模块</a:t>
            </a:r>
            <a:endParaRPr lang="en-HK" altLang="zh-CN" sz="2800" dirty="0">
              <a:solidFill>
                <a:srgbClr val="FFFF00"/>
              </a:solidFill>
              <a:latin typeface="+mn-lt"/>
              <a:ea typeface="+mn-ea"/>
              <a:cs typeface="+mn-cs"/>
              <a:sym typeface="Wingdings" panose="05000000000000000000" pitchFamily="2" charset="2"/>
            </a:endParaRPr>
          </a:p>
          <a:p>
            <a:pPr algn="r">
              <a:spcBef>
                <a:spcPts val="0"/>
              </a:spcBef>
              <a:spcAft>
                <a:spcPts val="1000"/>
              </a:spcAft>
              <a:buClr>
                <a:schemeClr val="tx1"/>
              </a:buClr>
              <a:buSzPct val="100000"/>
            </a:pPr>
            <a:r>
              <a:rPr lang="zh-CN" altLang="en-US" sz="2800" dirty="0">
                <a:solidFill>
                  <a:srgbClr val="FFFF00"/>
                </a:solidFill>
                <a:latin typeface="+mn-lt"/>
                <a:ea typeface="+mn-ea"/>
                <a:cs typeface="+mn-cs"/>
                <a:sym typeface="Wingdings" panose="05000000000000000000" pitchFamily="2" charset="2"/>
              </a:rPr>
              <a:t>的代码树</a:t>
            </a:r>
            <a:r>
              <a:rPr lang="en-HK" altLang="zh-CN" sz="2800" dirty="0">
                <a:solidFill>
                  <a:srgbClr val="FFFF00"/>
                </a:solidFill>
                <a:latin typeface="+mn-lt"/>
                <a:ea typeface="+mn-ea"/>
                <a:cs typeface="+mn-cs"/>
                <a:sym typeface="Wingdings" panose="05000000000000000000" pitchFamily="2" charset="2"/>
              </a:rPr>
              <a:t></a:t>
            </a:r>
            <a:endParaRPr lang="en-US" sz="2800" dirty="0">
              <a:solidFill>
                <a:srgbClr val="FFFF00"/>
              </a:solidFill>
              <a:latin typeface="+mn-lt"/>
              <a:ea typeface="+mn-ea"/>
              <a:cs typeface="+mn-cs"/>
            </a:endParaRPr>
          </a:p>
        </p:txBody>
      </p:sp>
    </p:spTree>
    <p:extLst>
      <p:ext uri="{BB962C8B-B14F-4D97-AF65-F5344CB8AC3E}">
        <p14:creationId xmlns:p14="http://schemas.microsoft.com/office/powerpoint/2010/main" val="69269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9214602" cy="1456267"/>
          </a:xfrm>
        </p:spPr>
        <p:txBody>
          <a:bodyPr/>
          <a:lstStyle/>
          <a:p>
            <a:r>
              <a:rPr lang="zh-CN" altLang="en-US" dirty="0"/>
              <a:t>作为</a:t>
            </a:r>
            <a:r>
              <a:rPr lang="en-HK" altLang="zh-CN" dirty="0"/>
              <a:t>IO</a:t>
            </a:r>
            <a:r>
              <a:rPr lang="zh-CN" altLang="en-US" dirty="0"/>
              <a:t>总线类的驱动，一个必要的要求是</a:t>
            </a:r>
            <a:r>
              <a:rPr lang="en-HK" altLang="zh-CN" dirty="0"/>
              <a:t>…?</a:t>
            </a:r>
            <a:endParaRPr lang="en-US" dirty="0"/>
          </a:p>
        </p:txBody>
      </p:sp>
      <p:sp>
        <p:nvSpPr>
          <p:cNvPr id="4" name="Content Placeholder 3">
            <a:extLst>
              <a:ext uri="{FF2B5EF4-FFF2-40B4-BE49-F238E27FC236}">
                <a16:creationId xmlns:a16="http://schemas.microsoft.com/office/drawing/2014/main" id="{3A35ECB7-581E-5969-FE14-4B1EDF9E66E1}"/>
              </a:ext>
            </a:extLst>
          </p:cNvPr>
          <p:cNvSpPr>
            <a:spLocks noGrp="1"/>
          </p:cNvSpPr>
          <p:nvPr>
            <p:ph idx="1"/>
          </p:nvPr>
        </p:nvSpPr>
        <p:spPr>
          <a:xfrm>
            <a:off x="64009" y="1604433"/>
            <a:ext cx="10131425" cy="3649133"/>
          </a:xfrm>
        </p:spPr>
        <p:txBody>
          <a:bodyPr/>
          <a:lstStyle/>
          <a:p>
            <a:r>
              <a:rPr lang="zh-CN" altLang="en-US" sz="2400" dirty="0"/>
              <a:t>使用类似于</a:t>
            </a:r>
            <a:r>
              <a:rPr lang="en-HK" altLang="zh-CN" sz="2400" dirty="0"/>
              <a:t>IO_URING</a:t>
            </a:r>
            <a:r>
              <a:rPr lang="zh-CN" altLang="en-US" sz="2400" dirty="0"/>
              <a:t>的方式提供可复用，</a:t>
            </a:r>
            <a:br>
              <a:rPr lang="en-HK" altLang="zh-CN" sz="2400" dirty="0"/>
            </a:br>
            <a:r>
              <a:rPr lang="zh-CN" altLang="en-US" sz="2400" dirty="0"/>
              <a:t>非阻塞的设备请求接口</a:t>
            </a:r>
            <a:endParaRPr lang="en-HK" altLang="zh-CN" sz="2400" dirty="0"/>
          </a:p>
          <a:p>
            <a:r>
              <a:rPr lang="zh-CN" altLang="en-US" sz="2400" dirty="0"/>
              <a:t>是的，我们还得引入</a:t>
            </a:r>
            <a:r>
              <a:rPr lang="zh-CN" altLang="en-US" sz="2400" dirty="0">
                <a:solidFill>
                  <a:srgbClr val="FFFF00"/>
                </a:solidFill>
              </a:rPr>
              <a:t>异步编程</a:t>
            </a:r>
            <a:endParaRPr lang="en-HK" altLang="zh-CN" sz="2400" dirty="0">
              <a:solidFill>
                <a:srgbClr val="FFFF00"/>
              </a:solidFill>
            </a:endParaRPr>
          </a:p>
          <a:p>
            <a:pPr lvl="1"/>
            <a:r>
              <a:rPr lang="zh-CN" altLang="en-US" sz="2000" dirty="0"/>
              <a:t>再糟糕一点：我们可能连中断都没有</a:t>
            </a:r>
            <a:endParaRPr lang="en-HK" altLang="zh-CN" sz="2000" dirty="0"/>
          </a:p>
          <a:p>
            <a:pPr lvl="2"/>
            <a:r>
              <a:rPr lang="zh-CN" altLang="en-US" sz="1800" dirty="0"/>
              <a:t>解决办法是</a:t>
            </a:r>
            <a:r>
              <a:rPr lang="zh-CN" altLang="en-US" sz="1800" dirty="0">
                <a:solidFill>
                  <a:srgbClr val="FFFF00"/>
                </a:solidFill>
              </a:rPr>
              <a:t>结构化并发与事件系统</a:t>
            </a:r>
            <a:endParaRPr lang="en-HK" altLang="zh-CN" sz="1800" dirty="0">
              <a:solidFill>
                <a:srgbClr val="FFFF00"/>
              </a:solidFill>
            </a:endParaRPr>
          </a:p>
          <a:p>
            <a:r>
              <a:rPr lang="zh-CN" altLang="en-US" sz="2400" dirty="0"/>
              <a:t>以及给上层的</a:t>
            </a:r>
            <a:r>
              <a:rPr lang="zh-CN" altLang="en-US" sz="2400" dirty="0">
                <a:solidFill>
                  <a:srgbClr val="FFFF00"/>
                </a:solidFill>
              </a:rPr>
              <a:t>应用层协议</a:t>
            </a:r>
            <a:r>
              <a:rPr lang="zh-CN" altLang="en-US" sz="2400" dirty="0"/>
              <a:t>留好接口</a:t>
            </a:r>
            <a:endParaRPr lang="en-HK" altLang="zh-CN" sz="2400" dirty="0"/>
          </a:p>
          <a:p>
            <a:pPr lvl="1"/>
            <a:r>
              <a:rPr lang="zh-CN" altLang="en-US" sz="2000" dirty="0"/>
              <a:t>鼠标驱动，键盘驱动，</a:t>
            </a:r>
            <a:r>
              <a:rPr lang="en-US" altLang="zh-CN" sz="2000" dirty="0"/>
              <a:t>u</a:t>
            </a:r>
            <a:r>
              <a:rPr lang="zh-CN" altLang="en-US" sz="2000" dirty="0"/>
              <a:t>盘驱动</a:t>
            </a:r>
            <a:r>
              <a:rPr lang="en-HK" altLang="zh-CN" sz="2000" dirty="0"/>
              <a:t>…</a:t>
            </a:r>
            <a:endParaRPr lang="en-HK" sz="2000" dirty="0"/>
          </a:p>
        </p:txBody>
      </p:sp>
      <p:grpSp>
        <p:nvGrpSpPr>
          <p:cNvPr id="9" name="Group 8">
            <a:extLst>
              <a:ext uri="{FF2B5EF4-FFF2-40B4-BE49-F238E27FC236}">
                <a16:creationId xmlns:a16="http://schemas.microsoft.com/office/drawing/2014/main" id="{5EC21F26-66A1-3D3A-ADDF-DAC251820EAD}"/>
              </a:ext>
            </a:extLst>
          </p:cNvPr>
          <p:cNvGrpSpPr/>
          <p:nvPr/>
        </p:nvGrpSpPr>
        <p:grpSpPr>
          <a:xfrm>
            <a:off x="7775351" y="1619290"/>
            <a:ext cx="3686952" cy="2040426"/>
            <a:chOff x="5618621" y="2363823"/>
            <a:chExt cx="5137654" cy="2908568"/>
          </a:xfrm>
        </p:grpSpPr>
        <p:sp>
          <p:nvSpPr>
            <p:cNvPr id="8" name="Rectangle 7">
              <a:extLst>
                <a:ext uri="{FF2B5EF4-FFF2-40B4-BE49-F238E27FC236}">
                  <a16:creationId xmlns:a16="http://schemas.microsoft.com/office/drawing/2014/main" id="{D5D62120-2377-D812-1D67-B6BA6E82694D}"/>
                </a:ext>
              </a:extLst>
            </p:cNvPr>
            <p:cNvSpPr/>
            <p:nvPr/>
          </p:nvSpPr>
          <p:spPr>
            <a:xfrm>
              <a:off x="5897366" y="2363823"/>
              <a:ext cx="4580164" cy="290856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026" name="Picture 2" descr="Swift 结构化并发 | OneV's Den">
              <a:extLst>
                <a:ext uri="{FF2B5EF4-FFF2-40B4-BE49-F238E27FC236}">
                  <a16:creationId xmlns:a16="http://schemas.microsoft.com/office/drawing/2014/main" id="{C8A23EB1-DF44-BCCF-F06D-BB45EDA4A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621" y="2363823"/>
              <a:ext cx="5137654" cy="2908568"/>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IO_uring 网络零拷贝在Linux上表现出色-Linuxeden开源社区">
            <a:extLst>
              <a:ext uri="{FF2B5EF4-FFF2-40B4-BE49-F238E27FC236}">
                <a16:creationId xmlns:a16="http://schemas.microsoft.com/office/drawing/2014/main" id="{58D97D95-AED2-9F15-1FD6-680FD90A4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7068" y="3850455"/>
            <a:ext cx="4810784" cy="277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390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80B61-5F95-D89C-4360-A87671EAFE19}"/>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C7E262EA-8D6E-2902-EAD6-1A3ACA1FB6CE}"/>
              </a:ext>
            </a:extLst>
          </p:cNvPr>
          <p:cNvPicPr>
            <a:picLocks noChangeAspect="1"/>
          </p:cNvPicPr>
          <p:nvPr/>
        </p:nvPicPr>
        <p:blipFill>
          <a:blip r:embed="rId3">
            <a:lum bright="70000" contrast="-70000"/>
          </a:blip>
          <a:stretch>
            <a:fillRect/>
          </a:stretch>
        </p:blipFill>
        <p:spPr>
          <a:xfrm>
            <a:off x="0" y="171450"/>
            <a:ext cx="12192000" cy="6515100"/>
          </a:xfrm>
          <a:prstGeom prst="rect">
            <a:avLst/>
          </a:prstGeom>
        </p:spPr>
      </p:pic>
      <p:sp>
        <p:nvSpPr>
          <p:cNvPr id="2" name="Title 1">
            <a:extLst>
              <a:ext uri="{FF2B5EF4-FFF2-40B4-BE49-F238E27FC236}">
                <a16:creationId xmlns:a16="http://schemas.microsoft.com/office/drawing/2014/main" id="{3F708565-FA97-E4B2-59D9-9F2064DFF0DF}"/>
              </a:ext>
            </a:extLst>
          </p:cNvPr>
          <p:cNvSpPr>
            <a:spLocks noGrp="1"/>
          </p:cNvSpPr>
          <p:nvPr>
            <p:ph type="title"/>
          </p:nvPr>
        </p:nvSpPr>
        <p:spPr>
          <a:xfrm>
            <a:off x="107420" y="-44234"/>
            <a:ext cx="9214602" cy="1106774"/>
          </a:xfrm>
        </p:spPr>
        <p:txBody>
          <a:bodyPr/>
          <a:lstStyle/>
          <a:p>
            <a:r>
              <a:rPr lang="zh-CN" altLang="en-US" dirty="0">
                <a:solidFill>
                  <a:schemeClr val="bg1"/>
                </a:solidFill>
              </a:rPr>
              <a:t>跨平台？</a:t>
            </a:r>
            <a:endParaRPr lang="en-US" dirty="0">
              <a:solidFill>
                <a:schemeClr val="bg1"/>
              </a:solidFill>
            </a:endParaRPr>
          </a:p>
        </p:txBody>
      </p:sp>
      <p:sp>
        <p:nvSpPr>
          <p:cNvPr id="3" name="Title 1">
            <a:extLst>
              <a:ext uri="{FF2B5EF4-FFF2-40B4-BE49-F238E27FC236}">
                <a16:creationId xmlns:a16="http://schemas.microsoft.com/office/drawing/2014/main" id="{086387DC-E948-5937-EF78-8320735FA572}"/>
              </a:ext>
            </a:extLst>
          </p:cNvPr>
          <p:cNvSpPr txBox="1">
            <a:spLocks/>
          </p:cNvSpPr>
          <p:nvPr/>
        </p:nvSpPr>
        <p:spPr>
          <a:xfrm>
            <a:off x="265292" y="975062"/>
            <a:ext cx="3927329" cy="140546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spcAft>
                <a:spcPts val="1000"/>
              </a:spcAft>
              <a:buClr>
                <a:schemeClr val="tx1"/>
              </a:buClr>
              <a:buSzPct val="100000"/>
            </a:pPr>
            <a:r>
              <a:rPr lang="en-US" altLang="zh-CN" sz="2800" dirty="0">
                <a:solidFill>
                  <a:schemeClr val="bg1"/>
                </a:solidFill>
                <a:latin typeface="+mn-lt"/>
                <a:ea typeface="+mn-ea"/>
                <a:cs typeface="+mn-cs"/>
                <a:sym typeface="Wingdings" panose="05000000000000000000" pitchFamily="2" charset="2"/>
              </a:rPr>
              <a:t>——</a:t>
            </a:r>
            <a:r>
              <a:rPr lang="zh-CN" altLang="en-US" sz="2800" dirty="0">
                <a:solidFill>
                  <a:schemeClr val="bg1"/>
                </a:solidFill>
                <a:latin typeface="+mn-lt"/>
                <a:ea typeface="+mn-ea"/>
                <a:cs typeface="+mn-cs"/>
                <a:sym typeface="Wingdings" panose="05000000000000000000" pitchFamily="2" charset="2"/>
              </a:rPr>
              <a:t>是的，这玩意其实完全可以独立出来</a:t>
            </a:r>
            <a:endParaRPr lang="en-US" sz="2800" dirty="0">
              <a:solidFill>
                <a:schemeClr val="bg1"/>
              </a:solidFill>
              <a:latin typeface="+mn-lt"/>
              <a:ea typeface="+mn-ea"/>
              <a:cs typeface="+mn-cs"/>
            </a:endParaRPr>
          </a:p>
        </p:txBody>
      </p:sp>
      <p:sp>
        <p:nvSpPr>
          <p:cNvPr id="5" name="Content Placeholder 3">
            <a:extLst>
              <a:ext uri="{FF2B5EF4-FFF2-40B4-BE49-F238E27FC236}">
                <a16:creationId xmlns:a16="http://schemas.microsoft.com/office/drawing/2014/main" id="{6220C0E1-FA7D-AFE0-B87E-7EF8A1DD3E71}"/>
              </a:ext>
            </a:extLst>
          </p:cNvPr>
          <p:cNvSpPr>
            <a:spLocks noGrp="1"/>
          </p:cNvSpPr>
          <p:nvPr>
            <p:ph idx="1"/>
          </p:nvPr>
        </p:nvSpPr>
        <p:spPr>
          <a:xfrm>
            <a:off x="685800" y="1943522"/>
            <a:ext cx="11020647" cy="3649133"/>
          </a:xfrm>
        </p:spPr>
        <p:txBody>
          <a:bodyPr>
            <a:normAutofit/>
          </a:bodyPr>
          <a:lstStyle/>
          <a:p>
            <a:pPr marL="0" indent="0">
              <a:buNone/>
            </a:pPr>
            <a:r>
              <a:rPr lang="zh-CN" altLang="en-US" dirty="0">
                <a:solidFill>
                  <a:schemeClr val="bg1"/>
                </a:solidFill>
              </a:rPr>
              <a:t>我们不妨思考下：设备驱动到底要和什么交互？通过什么交互？和什么相关？</a:t>
            </a:r>
            <a:endParaRPr lang="en-HK" altLang="zh-CN" dirty="0">
              <a:solidFill>
                <a:schemeClr val="bg1"/>
              </a:solidFill>
            </a:endParaRPr>
          </a:p>
          <a:p>
            <a:r>
              <a:rPr lang="zh-CN" altLang="en-US" dirty="0">
                <a:solidFill>
                  <a:schemeClr val="bg1"/>
                </a:solidFill>
              </a:rPr>
              <a:t>内存映射：</a:t>
            </a:r>
            <a:r>
              <a:rPr lang="en-HK" altLang="zh-CN" dirty="0">
                <a:solidFill>
                  <a:schemeClr val="bg1"/>
                </a:solidFill>
              </a:rPr>
              <a:t>IO</a:t>
            </a:r>
            <a:r>
              <a:rPr lang="zh-CN" altLang="en-US" dirty="0">
                <a:solidFill>
                  <a:schemeClr val="bg1"/>
                </a:solidFill>
              </a:rPr>
              <a:t>设备需要类似于</a:t>
            </a:r>
            <a:r>
              <a:rPr lang="en-HK" altLang="zh-CN" dirty="0">
                <a:solidFill>
                  <a:schemeClr val="bg1"/>
                </a:solidFill>
              </a:rPr>
              <a:t>DMA</a:t>
            </a:r>
            <a:r>
              <a:rPr lang="zh-CN" altLang="en-US" dirty="0">
                <a:solidFill>
                  <a:schemeClr val="bg1"/>
                </a:solidFill>
              </a:rPr>
              <a:t>的设备来管理</a:t>
            </a:r>
            <a:r>
              <a:rPr lang="en-HK" altLang="zh-CN" dirty="0">
                <a:solidFill>
                  <a:schemeClr val="bg1"/>
                </a:solidFill>
              </a:rPr>
              <a:t>IO</a:t>
            </a:r>
            <a:r>
              <a:rPr lang="zh-CN" altLang="en-US" dirty="0">
                <a:solidFill>
                  <a:schemeClr val="bg1"/>
                </a:solidFill>
              </a:rPr>
              <a:t>，进一步对内存的管理有要求（踩过坑）</a:t>
            </a:r>
            <a:endParaRPr lang="en-HK" altLang="zh-CN" dirty="0">
              <a:solidFill>
                <a:schemeClr val="bg1"/>
              </a:solidFill>
            </a:endParaRPr>
          </a:p>
          <a:p>
            <a:r>
              <a:rPr lang="zh-CN" altLang="en-US" dirty="0">
                <a:solidFill>
                  <a:schemeClr val="bg1"/>
                </a:solidFill>
              </a:rPr>
              <a:t>设备抽象：用户看到的不是真实的情况</a:t>
            </a:r>
            <a:r>
              <a:rPr lang="en-US" altLang="zh-CN" dirty="0">
                <a:solidFill>
                  <a:schemeClr val="bg1"/>
                </a:solidFill>
              </a:rPr>
              <a:t>——</a:t>
            </a:r>
            <a:r>
              <a:rPr lang="zh-CN" altLang="en-US" dirty="0">
                <a:solidFill>
                  <a:schemeClr val="bg1"/>
                </a:solidFill>
              </a:rPr>
              <a:t>参见</a:t>
            </a:r>
            <a:r>
              <a:rPr lang="en-US" altLang="zh-CN" dirty="0" err="1">
                <a:solidFill>
                  <a:schemeClr val="bg1"/>
                </a:solidFill>
              </a:rPr>
              <a:t>linux</a:t>
            </a:r>
            <a:r>
              <a:rPr lang="zh-CN" altLang="en-US" dirty="0">
                <a:solidFill>
                  <a:schemeClr val="bg1"/>
                </a:solidFill>
              </a:rPr>
              <a:t>的设备文件</a:t>
            </a:r>
            <a:endParaRPr lang="en-US" altLang="zh-CN" dirty="0">
              <a:solidFill>
                <a:schemeClr val="bg1"/>
              </a:solidFill>
            </a:endParaRPr>
          </a:p>
          <a:p>
            <a:r>
              <a:rPr lang="en-HK" altLang="zh-CN" dirty="0">
                <a:solidFill>
                  <a:schemeClr val="bg1"/>
                </a:solidFill>
              </a:rPr>
              <a:t>…</a:t>
            </a:r>
            <a:r>
              <a:rPr lang="zh-CN" altLang="en-US" dirty="0">
                <a:solidFill>
                  <a:schemeClr val="bg1"/>
                </a:solidFill>
              </a:rPr>
              <a:t>如此等等</a:t>
            </a:r>
            <a:endParaRPr lang="en-HK" altLang="zh-CN" dirty="0">
              <a:solidFill>
                <a:schemeClr val="bg1"/>
              </a:solidFill>
            </a:endParaRPr>
          </a:p>
          <a:p>
            <a:pPr marL="0" indent="0">
              <a:buNone/>
            </a:pPr>
            <a:r>
              <a:rPr lang="zh-CN" altLang="en-US" dirty="0">
                <a:solidFill>
                  <a:schemeClr val="bg1"/>
                </a:solidFill>
              </a:rPr>
              <a:t>上述的操作在传统的实践中，往往与操作系统结合紧密：他们在代码中到处调用内核函数</a:t>
            </a:r>
            <a:endParaRPr lang="en-HK" altLang="zh-CN" dirty="0">
              <a:solidFill>
                <a:schemeClr val="bg1"/>
              </a:solidFill>
            </a:endParaRPr>
          </a:p>
          <a:p>
            <a:pPr marL="0" indent="0">
              <a:buNone/>
            </a:pPr>
            <a:endParaRPr lang="en-HK" altLang="zh-CN" dirty="0">
              <a:solidFill>
                <a:schemeClr val="bg1"/>
              </a:solidFill>
            </a:endParaRPr>
          </a:p>
          <a:p>
            <a:pPr marL="0" indent="0" algn="r">
              <a:buNone/>
            </a:pPr>
            <a:r>
              <a:rPr lang="en-US" altLang="zh-CN" dirty="0">
                <a:solidFill>
                  <a:schemeClr val="bg1"/>
                </a:solidFill>
              </a:rPr>
              <a:t>——</a:t>
            </a:r>
            <a:r>
              <a:rPr lang="zh-CN" altLang="en-US" dirty="0">
                <a:solidFill>
                  <a:schemeClr val="bg1"/>
                </a:solidFill>
              </a:rPr>
              <a:t>但是，难道这不是可以解耦的嘛？</a:t>
            </a:r>
            <a:endParaRPr lang="en-HK" altLang="zh-CN" dirty="0">
              <a:solidFill>
                <a:schemeClr val="bg1"/>
              </a:solidFill>
            </a:endParaRPr>
          </a:p>
          <a:p>
            <a:pPr marL="0" indent="0" algn="r">
              <a:buNone/>
            </a:pPr>
            <a:endParaRPr lang="en-HK" altLang="zh-CN" dirty="0">
              <a:solidFill>
                <a:schemeClr val="bg1"/>
              </a:solidFill>
            </a:endParaRPr>
          </a:p>
          <a:p>
            <a:pPr marL="0" indent="0">
              <a:buNone/>
            </a:pPr>
            <a:r>
              <a:rPr lang="zh-CN" altLang="en-US" dirty="0">
                <a:solidFill>
                  <a:schemeClr val="bg1"/>
                </a:solidFill>
              </a:rPr>
              <a:t>基本思路是：写个兼容层，抽象出需要用到的传统意义上的内核层面</a:t>
            </a:r>
            <a:r>
              <a:rPr lang="en-HK" altLang="zh-CN" dirty="0">
                <a:solidFill>
                  <a:schemeClr val="bg1"/>
                </a:solidFill>
              </a:rPr>
              <a:t>/</a:t>
            </a:r>
            <a:r>
              <a:rPr lang="zh-CN" altLang="en-US" dirty="0">
                <a:solidFill>
                  <a:schemeClr val="bg1"/>
                </a:solidFill>
              </a:rPr>
              <a:t>硬件层面的功能</a:t>
            </a:r>
            <a:endParaRPr lang="en-HK" dirty="0"/>
          </a:p>
        </p:txBody>
      </p:sp>
    </p:spTree>
    <p:extLst>
      <p:ext uri="{BB962C8B-B14F-4D97-AF65-F5344CB8AC3E}">
        <p14:creationId xmlns:p14="http://schemas.microsoft.com/office/powerpoint/2010/main" val="136452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20FF5-76E4-9CC1-9A6F-E98352F4BC9D}"/>
            </a:ext>
          </a:extLst>
        </p:cNvPr>
        <p:cNvGrpSpPr/>
        <p:nvPr/>
      </p:nvGrpSpPr>
      <p:grpSpPr>
        <a:xfrm>
          <a:off x="0" y="0"/>
          <a:ext cx="0" cy="0"/>
          <a:chOff x="0" y="0"/>
          <a:chExt cx="0" cy="0"/>
        </a:xfrm>
      </p:grpSpPr>
      <p:pic>
        <p:nvPicPr>
          <p:cNvPr id="5" name="图片 7" descr="IMG_256">
            <a:extLst>
              <a:ext uri="{FF2B5EF4-FFF2-40B4-BE49-F238E27FC236}">
                <a16:creationId xmlns:a16="http://schemas.microsoft.com/office/drawing/2014/main" id="{14668ADC-9085-AE0E-C834-E4F35A14996A}"/>
              </a:ext>
            </a:extLst>
          </p:cNvPr>
          <p:cNvPicPr>
            <a:picLocks noChangeAspect="1"/>
          </p:cNvPicPr>
          <p:nvPr/>
        </p:nvPicPr>
        <p:blipFill>
          <a:blip r:embed="rId3"/>
          <a:stretch>
            <a:fillRect/>
          </a:stretch>
        </p:blipFill>
        <p:spPr>
          <a:xfrm>
            <a:off x="6410225" y="342407"/>
            <a:ext cx="4197776" cy="1080906"/>
          </a:xfrm>
          <a:prstGeom prst="rect">
            <a:avLst/>
          </a:prstGeom>
          <a:noFill/>
          <a:ln w="9525">
            <a:noFill/>
          </a:ln>
        </p:spPr>
      </p:pic>
      <p:sp>
        <p:nvSpPr>
          <p:cNvPr id="2" name="Title 1">
            <a:extLst>
              <a:ext uri="{FF2B5EF4-FFF2-40B4-BE49-F238E27FC236}">
                <a16:creationId xmlns:a16="http://schemas.microsoft.com/office/drawing/2014/main" id="{525CA86F-8110-FAA4-DD4F-3A54511BAD25}"/>
              </a:ext>
            </a:extLst>
          </p:cNvPr>
          <p:cNvSpPr>
            <a:spLocks noGrp="1"/>
          </p:cNvSpPr>
          <p:nvPr>
            <p:ph type="title"/>
          </p:nvPr>
        </p:nvSpPr>
        <p:spPr>
          <a:xfrm>
            <a:off x="0" y="6744"/>
            <a:ext cx="9214602" cy="1106774"/>
          </a:xfrm>
        </p:spPr>
        <p:txBody>
          <a:bodyPr/>
          <a:lstStyle/>
          <a:p>
            <a:r>
              <a:rPr lang="zh-CN" altLang="en-US" dirty="0"/>
              <a:t>其他的一些细节问题</a:t>
            </a:r>
            <a:endParaRPr lang="en-US" dirty="0"/>
          </a:p>
        </p:txBody>
      </p:sp>
      <p:sp>
        <p:nvSpPr>
          <p:cNvPr id="4" name="Content Placeholder 3">
            <a:extLst>
              <a:ext uri="{FF2B5EF4-FFF2-40B4-BE49-F238E27FC236}">
                <a16:creationId xmlns:a16="http://schemas.microsoft.com/office/drawing/2014/main" id="{500EA2B4-C385-0628-7E61-252F65FCB938}"/>
              </a:ext>
            </a:extLst>
          </p:cNvPr>
          <p:cNvSpPr>
            <a:spLocks noGrp="1"/>
          </p:cNvSpPr>
          <p:nvPr>
            <p:ph idx="1"/>
          </p:nvPr>
        </p:nvSpPr>
        <p:spPr>
          <a:xfrm>
            <a:off x="685802" y="1733108"/>
            <a:ext cx="6962774" cy="4288442"/>
          </a:xfrm>
        </p:spPr>
        <p:txBody>
          <a:bodyPr>
            <a:normAutofit fontScale="92500" lnSpcReduction="10000"/>
          </a:bodyPr>
          <a:lstStyle/>
          <a:p>
            <a:r>
              <a:rPr lang="zh-CN" altLang="en-US" sz="2000" dirty="0"/>
              <a:t>描述符的</a:t>
            </a:r>
            <a:r>
              <a:rPr lang="zh-CN" altLang="en-US" sz="2000" dirty="0">
                <a:solidFill>
                  <a:srgbClr val="FFFF00"/>
                </a:solidFill>
              </a:rPr>
              <a:t>解析系统</a:t>
            </a:r>
            <a:r>
              <a:rPr lang="en-HK" altLang="zh-CN" sz="2000" dirty="0"/>
              <a:t>…</a:t>
            </a:r>
          </a:p>
          <a:p>
            <a:r>
              <a:rPr lang="zh-CN" altLang="en-US" sz="2000" dirty="0"/>
              <a:t>应用层协议对下层的扩展</a:t>
            </a:r>
            <a:r>
              <a:rPr lang="en-HK" altLang="zh-CN" sz="2000" dirty="0"/>
              <a:t>…</a:t>
            </a:r>
            <a:r>
              <a:rPr lang="zh-CN" altLang="en-US" sz="2000" dirty="0"/>
              <a:t>（并引发了连锁反应，见右）</a:t>
            </a:r>
            <a:endParaRPr lang="en-HK" altLang="zh-CN" sz="2000" dirty="0"/>
          </a:p>
          <a:p>
            <a:r>
              <a:rPr lang="zh-CN" altLang="en-US" sz="2000" dirty="0"/>
              <a:t>茫茫多需要填坑的应用层协议驱动</a:t>
            </a:r>
            <a:endParaRPr lang="en-HK" altLang="zh-CN" sz="2000" dirty="0"/>
          </a:p>
          <a:p>
            <a:pPr lvl="1"/>
            <a:r>
              <a:rPr lang="zh-CN" altLang="en-US" sz="1800" dirty="0"/>
              <a:t>比如</a:t>
            </a:r>
            <a:r>
              <a:rPr lang="en-HK" altLang="zh-CN" sz="1800" dirty="0"/>
              <a:t>USB</a:t>
            </a:r>
            <a:r>
              <a:rPr lang="zh-CN" altLang="en-US" sz="1800" dirty="0"/>
              <a:t>摄像头（</a:t>
            </a:r>
            <a:r>
              <a:rPr lang="en-HK" altLang="zh-CN" sz="1800" dirty="0"/>
              <a:t>UVC</a:t>
            </a:r>
            <a:r>
              <a:rPr lang="zh-CN" altLang="en-US" sz="1800" dirty="0"/>
              <a:t>类），单本规范定义文件</a:t>
            </a:r>
            <a:r>
              <a:rPr lang="en-HK" altLang="zh-CN" sz="1800" dirty="0"/>
              <a:t>1000</a:t>
            </a:r>
            <a:r>
              <a:rPr lang="zh-CN" altLang="en-US" sz="1800" dirty="0"/>
              <a:t>多页</a:t>
            </a:r>
            <a:endParaRPr lang="en-HK" altLang="zh-CN" sz="1800" dirty="0"/>
          </a:p>
          <a:p>
            <a:pPr lvl="2"/>
            <a:r>
              <a:rPr lang="zh-CN" altLang="en-US" sz="1600" dirty="0"/>
              <a:t>但规范不止一本</a:t>
            </a:r>
            <a:r>
              <a:rPr lang="en-US" altLang="zh-CN" sz="1600" dirty="0"/>
              <a:t>…</a:t>
            </a:r>
            <a:r>
              <a:rPr lang="zh-CN" altLang="en-US" sz="1600" dirty="0"/>
              <a:t>甚至不止一个版本</a:t>
            </a:r>
            <a:r>
              <a:rPr lang="en-HK" altLang="zh-CN" sz="1600" dirty="0"/>
              <a:t>…</a:t>
            </a:r>
          </a:p>
          <a:p>
            <a:r>
              <a:rPr lang="zh-CN" altLang="en-US" sz="2000" dirty="0"/>
              <a:t>相关文档遗落在历史长河里，但用的人依然很多的历史协议</a:t>
            </a:r>
            <a:endParaRPr lang="en-HK" altLang="zh-CN" sz="2000" dirty="0"/>
          </a:p>
          <a:p>
            <a:pPr lvl="1"/>
            <a:r>
              <a:rPr lang="zh-CN" altLang="en-US" sz="1800" dirty="0"/>
              <a:t>（比如</a:t>
            </a:r>
            <a:r>
              <a:rPr lang="en-HK" altLang="zh-CN" sz="1800" dirty="0"/>
              <a:t>USB</a:t>
            </a:r>
            <a:r>
              <a:rPr lang="zh-CN" altLang="en-US" sz="1800" dirty="0"/>
              <a:t>转串口，</a:t>
            </a:r>
            <a:r>
              <a:rPr lang="en-HK" altLang="zh-CN" sz="1800" dirty="0"/>
              <a:t>USB-CDC</a:t>
            </a:r>
            <a:r>
              <a:rPr lang="zh-CN" altLang="en-US" sz="1800" dirty="0"/>
              <a:t>类的资料是真滴难找）</a:t>
            </a:r>
            <a:endParaRPr lang="en-HK" altLang="zh-CN" sz="1800" dirty="0"/>
          </a:p>
          <a:p>
            <a:r>
              <a:rPr lang="zh-CN" altLang="en-US" sz="2000" dirty="0"/>
              <a:t>奇怪的厂商自定义扩展</a:t>
            </a:r>
            <a:endParaRPr lang="en-HK" altLang="zh-CN" sz="2000" dirty="0"/>
          </a:p>
          <a:p>
            <a:r>
              <a:rPr lang="zh-CN" altLang="en-US" sz="2000" dirty="0"/>
              <a:t>在现版本中被弃用的配置寄存器</a:t>
            </a:r>
            <a:endParaRPr lang="en-HK" altLang="zh-CN" sz="2000" dirty="0"/>
          </a:p>
          <a:p>
            <a:pPr lvl="1"/>
            <a:r>
              <a:rPr lang="zh-CN" altLang="en-US" sz="1800" dirty="0"/>
              <a:t>但是厂商在用上一个版本</a:t>
            </a:r>
            <a:endParaRPr lang="en-HK" altLang="zh-CN" sz="1800" dirty="0"/>
          </a:p>
          <a:p>
            <a:pPr marL="0" indent="0">
              <a:buNone/>
            </a:pPr>
            <a:r>
              <a:rPr lang="en-HK" altLang="zh-CN" sz="2000" dirty="0"/>
              <a:t>……</a:t>
            </a:r>
          </a:p>
          <a:p>
            <a:endParaRPr lang="en-HK" altLang="zh-CN" sz="2000" dirty="0"/>
          </a:p>
        </p:txBody>
      </p:sp>
      <p:pic>
        <p:nvPicPr>
          <p:cNvPr id="7" name="图片 3" descr="IMG_256">
            <a:extLst>
              <a:ext uri="{FF2B5EF4-FFF2-40B4-BE49-F238E27FC236}">
                <a16:creationId xmlns:a16="http://schemas.microsoft.com/office/drawing/2014/main" id="{9B560CD9-74CB-E07C-418A-E47271C2AC77}"/>
              </a:ext>
            </a:extLst>
          </p:cNvPr>
          <p:cNvPicPr>
            <a:picLocks noChangeAspect="1"/>
          </p:cNvPicPr>
          <p:nvPr/>
        </p:nvPicPr>
        <p:blipFill>
          <a:blip r:embed="rId4"/>
          <a:stretch>
            <a:fillRect/>
          </a:stretch>
        </p:blipFill>
        <p:spPr>
          <a:xfrm>
            <a:off x="8079667" y="2760256"/>
            <a:ext cx="3880884" cy="3880884"/>
          </a:xfrm>
          <a:prstGeom prst="rect">
            <a:avLst/>
          </a:prstGeom>
          <a:noFill/>
          <a:ln w="9525">
            <a:noFill/>
          </a:ln>
        </p:spPr>
      </p:pic>
      <p:sp>
        <p:nvSpPr>
          <p:cNvPr id="16" name="TextBox 15">
            <a:extLst>
              <a:ext uri="{FF2B5EF4-FFF2-40B4-BE49-F238E27FC236}">
                <a16:creationId xmlns:a16="http://schemas.microsoft.com/office/drawing/2014/main" id="{06AA1653-52A8-2B38-FB55-EBD8D997565B}"/>
              </a:ext>
            </a:extLst>
          </p:cNvPr>
          <p:cNvSpPr txBox="1"/>
          <p:nvPr/>
        </p:nvSpPr>
        <p:spPr>
          <a:xfrm>
            <a:off x="8233839" y="1679001"/>
            <a:ext cx="3572539" cy="923330"/>
          </a:xfrm>
          <a:prstGeom prst="rect">
            <a:avLst/>
          </a:prstGeom>
          <a:noFill/>
          <a:ln>
            <a:solidFill>
              <a:srgbClr val="92D050"/>
            </a:solidFill>
          </a:ln>
        </p:spPr>
        <p:txBody>
          <a:bodyPr wrap="square" rtlCol="0">
            <a:spAutoFit/>
          </a:bodyPr>
          <a:lstStyle/>
          <a:p>
            <a:r>
              <a:rPr lang="zh-CN" altLang="en-US" dirty="0"/>
              <a:t>这一堆是</a:t>
            </a:r>
            <a:r>
              <a:rPr lang="en-HK" altLang="zh-CN" dirty="0"/>
              <a:t>UVC</a:t>
            </a:r>
            <a:r>
              <a:rPr lang="zh-CN" altLang="en-US" dirty="0"/>
              <a:t>协议给描述符拓扑结构加的扩展，描述了一个</a:t>
            </a:r>
            <a:r>
              <a:rPr lang="en-HK" altLang="zh-CN" dirty="0"/>
              <a:t>USB</a:t>
            </a:r>
            <a:r>
              <a:rPr lang="zh-CN" altLang="en-US" dirty="0"/>
              <a:t>摄像头的逻辑结构</a:t>
            </a:r>
            <a:r>
              <a:rPr lang="en-HK" altLang="zh-CN" dirty="0"/>
              <a:t>…</a:t>
            </a:r>
            <a:endParaRPr lang="en-HK" dirty="0"/>
          </a:p>
        </p:txBody>
      </p:sp>
    </p:spTree>
    <p:extLst>
      <p:ext uri="{BB962C8B-B14F-4D97-AF65-F5344CB8AC3E}">
        <p14:creationId xmlns:p14="http://schemas.microsoft.com/office/powerpoint/2010/main" val="14429398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169</TotalTime>
  <Words>804</Words>
  <Application>Microsoft Office PowerPoint</Application>
  <PresentationFormat>Widescreen</PresentationFormat>
  <Paragraphs>71</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Celestial</vt:lpstr>
      <vt:lpstr>基于Rust的跨平台USB驱动子系统的设计与实现</vt:lpstr>
      <vt:lpstr>好长的标题…这玩意做啥用的？</vt:lpstr>
      <vt:lpstr>为什么要设计并编写该系统？</vt:lpstr>
      <vt:lpstr>没有捷径可走， 但可以顺便RIIR（用RUST重写）</vt:lpstr>
      <vt:lpstr>那么我设计了个什么？</vt:lpstr>
      <vt:lpstr>在实践中， 这玩意 长什么样子？</vt:lpstr>
      <vt:lpstr>作为IO总线类的驱动，一个必要的要求是…?</vt:lpstr>
      <vt:lpstr>跨平台？</vt:lpstr>
      <vt:lpstr>其他的一些细节问题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dbydd mfrf-</dc:creator>
  <cp:lastModifiedBy>dbydd mfrf-</cp:lastModifiedBy>
  <cp:revision>2</cp:revision>
  <dcterms:created xsi:type="dcterms:W3CDTF">2025-04-10T12:14:08Z</dcterms:created>
  <dcterms:modified xsi:type="dcterms:W3CDTF">2025-06-08T02:50:47Z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